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96" r:id="rId2"/>
    <p:sldId id="2145706569" r:id="rId3"/>
    <p:sldId id="300" r:id="rId4"/>
    <p:sldId id="2145706571" r:id="rId5"/>
    <p:sldId id="2145706572" r:id="rId6"/>
    <p:sldId id="302" r:id="rId7"/>
    <p:sldId id="2145706573" r:id="rId8"/>
    <p:sldId id="2145706574" r:id="rId9"/>
    <p:sldId id="2145706578" r:id="rId10"/>
    <p:sldId id="2145706579" r:id="rId11"/>
    <p:sldId id="2145706577" r:id="rId12"/>
  </p:sldIdLst>
  <p:sldSz cx="12192000" cy="6858000"/>
  <p:notesSz cx="6858000" cy="9144000"/>
  <p:custDataLst>
    <p:tags r:id="rId1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Jelle de Korte" providerId="None"/>
      </p:ext>
    </p:extLst>
  </p:cmAuthor>
  <p:cmAuthor id="2" name="Kelsey Luhrman" initials="KL" lastIdx="2" clrIdx="1">
    <p:extLst>
      <p:ext uri="{19B8F6BF-5375-455C-9EA6-DF929625EA0E}">
        <p15:presenceInfo xmlns:p15="http://schemas.microsoft.com/office/powerpoint/2012/main" userId="S::kelsey@pptsolutions.nl::247c6756-96f6-4951-9417-041a4abadbc7" providerId="AD"/>
      </p:ext>
    </p:extLst>
  </p:cmAuthor>
  <p:cmAuthor id="3" name="Silvana Salamur" initials="SS" lastIdx="3" clrIdx="2">
    <p:extLst>
      <p:ext uri="{19B8F6BF-5375-455C-9EA6-DF929625EA0E}">
        <p15:presenceInfo xmlns:p15="http://schemas.microsoft.com/office/powerpoint/2012/main" userId="S::silvana@pptsolutions.nl::3aac54fb-3c7d-4ddc-aed0-f12c2c4488ad" providerId="AD"/>
      </p:ext>
    </p:extLst>
  </p:cmAuthor>
  <p:cmAuthor id="4" name="Eline Schoe" initials="ES" lastIdx="19" clrIdx="3">
    <p:extLst>
      <p:ext uri="{19B8F6BF-5375-455C-9EA6-DF929625EA0E}">
        <p15:presenceInfo xmlns:p15="http://schemas.microsoft.com/office/powerpoint/2012/main" userId="S::eline@pptstudios.nl::7e4c73be-f3d4-44a9-856c-7951ddeb280c" providerId="AD"/>
      </p:ext>
    </p:extLst>
  </p:cmAuthor>
  <p:cmAuthor id="5" name="Martyna Dziarnowska" initials="MD" lastIdx="8" clrIdx="4">
    <p:extLst>
      <p:ext uri="{19B8F6BF-5375-455C-9EA6-DF929625EA0E}">
        <p15:presenceInfo xmlns:p15="http://schemas.microsoft.com/office/powerpoint/2012/main" userId="S::martyna@pptsolutions.nl::86dfe841-816e-4f6c-a274-8b345ffb85d3" providerId="AD"/>
      </p:ext>
    </p:extLst>
  </p:cmAuthor>
  <p:cmAuthor id="6" name="Jiska de Ridder" initials="JdR" lastIdx="1" clrIdx="5">
    <p:extLst>
      <p:ext uri="{19B8F6BF-5375-455C-9EA6-DF929625EA0E}">
        <p15:presenceInfo xmlns:p15="http://schemas.microsoft.com/office/powerpoint/2012/main" userId="S-1-5-21-2890558824-3927818043-3374662254-13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063"/>
    <a:srgbClr val="E5F5F6"/>
    <a:srgbClr val="ABACAF"/>
    <a:srgbClr val="DAEBEC"/>
    <a:srgbClr val="BFBFBF"/>
    <a:srgbClr val="FFFFFF"/>
    <a:srgbClr val="595959"/>
    <a:srgbClr val="BFD7FD"/>
    <a:srgbClr val="5998FA"/>
    <a:srgbClr val="006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74" autoAdjust="0"/>
  </p:normalViewPr>
  <p:slideViewPr>
    <p:cSldViewPr snapToGrid="0">
      <p:cViewPr varScale="1">
        <p:scale>
          <a:sx n="124" d="100"/>
          <a:sy n="124" d="100"/>
        </p:scale>
        <p:origin x="640" y="-80"/>
      </p:cViewPr>
      <p:guideLst/>
    </p:cSldViewPr>
  </p:slideViewPr>
  <p:notesTextViewPr>
    <p:cViewPr>
      <p:scale>
        <a:sx n="3" d="2"/>
        <a:sy n="3" d="2"/>
      </p:scale>
      <p:origin x="0" y="0"/>
    </p:cViewPr>
  </p:notesTextViewPr>
  <p:notesViewPr>
    <p:cSldViewPr snapToGrid="0" showGuides="1">
      <p:cViewPr varScale="1">
        <p:scale>
          <a:sx n="88" d="100"/>
          <a:sy n="88" d="100"/>
        </p:scale>
        <p:origin x="264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B44D9DC-BFDE-70DB-37D2-5120EDE7C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4BC32AC8-ADEA-5A24-D08F-B9E583A640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D8170-AF3A-49D5-80D5-9AA599CA2B5A}" type="datetimeFigureOut">
              <a:rPr lang="nl-NL" smtClean="0"/>
              <a:t>01-05-2024</a:t>
            </a:fld>
            <a:endParaRPr lang="nl-NL" dirty="0"/>
          </a:p>
        </p:txBody>
      </p:sp>
      <p:sp>
        <p:nvSpPr>
          <p:cNvPr id="4" name="Tijdelijke aanduiding voor voettekst 3">
            <a:extLst>
              <a:ext uri="{FF2B5EF4-FFF2-40B4-BE49-F238E27FC236}">
                <a16:creationId xmlns:a16="http://schemas.microsoft.com/office/drawing/2014/main" id="{D5ACE027-8153-01D4-6B6E-5EA19C4B0A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CDF9D566-75C9-E730-A0C7-1E8C58EE84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C578E-C328-47E2-9A85-9D93F4DE8D54}" type="slidenum">
              <a:rPr lang="nl-NL" smtClean="0"/>
              <a:t>‹nr.›</a:t>
            </a:fld>
            <a:endParaRPr lang="nl-NL" dirty="0"/>
          </a:p>
        </p:txBody>
      </p:sp>
    </p:spTree>
    <p:extLst>
      <p:ext uri="{BB962C8B-B14F-4D97-AF65-F5344CB8AC3E}">
        <p14:creationId xmlns:p14="http://schemas.microsoft.com/office/powerpoint/2010/main" val="76416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01-05-2024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‹nr.›</a:t>
            </a:fld>
            <a:endParaRPr lang="nl-NL" dirty="0"/>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latin typeface="Montserrat SemiBold" panose="00000700000000000000" pitchFamily="2" charset="0"/>
              </a:rPr>
              <a:t>U bent op zoek naar een accountant en adviseur:</a:t>
            </a:r>
          </a:p>
          <a:p>
            <a:r>
              <a:rPr lang="nl-NL" sz="1200" dirty="0">
                <a:latin typeface="Montserrat SemiBold" panose="00000700000000000000" pitchFamily="2" charset="0"/>
              </a:rPr>
              <a:t>Met kennis van én affiniteit met de MKB ondernemers.</a:t>
            </a:r>
          </a:p>
          <a:p>
            <a:r>
              <a:rPr lang="nl-NL" sz="1200" dirty="0">
                <a:latin typeface="Montserrat SemiBold" panose="00000700000000000000" pitchFamily="2" charset="0"/>
              </a:rPr>
              <a:t>Met een proactieve houding.</a:t>
            </a:r>
          </a:p>
          <a:p>
            <a:r>
              <a:rPr lang="nl-NL" sz="1200" dirty="0">
                <a:latin typeface="Montserrat SemiBold"/>
                <a:cs typeface="Arial"/>
              </a:rPr>
              <a:t>Met relevante diensten onder één dak.</a:t>
            </a:r>
          </a:p>
          <a:p>
            <a:r>
              <a:rPr lang="nl-NL" sz="1200" dirty="0">
                <a:latin typeface="Montserrat SemiBold" panose="00000700000000000000" pitchFamily="2" charset="0"/>
              </a:rPr>
              <a:t>Kan proactief schakelen met specialisten op specifieke gebieden, zoals BTW specialisten, HR- en salarisspecialisten, juristen en advocaten, zakelijk financieringsspecialisten, alsook Corporate Finance waarderings- en overnamespecialisten.</a:t>
            </a:r>
          </a:p>
          <a:p>
            <a:r>
              <a:rPr lang="nl-NL" sz="1200" dirty="0">
                <a:latin typeface="Montserrat SemiBold" panose="00000700000000000000" pitchFamily="2" charset="0"/>
              </a:rPr>
              <a:t>Met een heldere planning en open communicatie langs korte lijnen.</a:t>
            </a:r>
          </a:p>
          <a:p>
            <a:r>
              <a:rPr lang="nl-NL" sz="1200" dirty="0">
                <a:latin typeface="Montserrat SemiBold" panose="00000700000000000000" pitchFamily="2" charset="0"/>
              </a:rPr>
              <a:t>Met een optimale prijs/kwaliteitverhouding.</a:t>
            </a:r>
          </a:p>
          <a:p>
            <a:r>
              <a:rPr lang="nl-NL" sz="1200" dirty="0">
                <a:latin typeface="Montserrat SemiBold" panose="00000700000000000000" pitchFamily="2" charset="0"/>
              </a:rPr>
              <a:t>Met affiniteit voor online dienstverlening.</a:t>
            </a:r>
          </a:p>
          <a:p>
            <a:pPr marL="0" indent="0">
              <a:buNone/>
            </a:pPr>
            <a:endParaRPr lang="nl-NL" sz="1200" dirty="0">
              <a:latin typeface="Montserrat SemiBold" panose="00000700000000000000" pitchFamily="2" charset="0"/>
            </a:endParaRPr>
          </a:p>
          <a:p>
            <a:pPr marL="0" indent="0">
              <a:buNone/>
            </a:pPr>
            <a:r>
              <a:rPr lang="nl-NL" sz="1200" dirty="0">
                <a:latin typeface="Montserrat SemiBold" panose="00000700000000000000" pitchFamily="2" charset="0"/>
              </a:rPr>
              <a:t>Met uw verzoek op ons netvlies is ons voorstel opgesteld.</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a:t>
            </a:fld>
            <a:endParaRPr lang="nl-NL" dirty="0"/>
          </a:p>
        </p:txBody>
      </p:sp>
    </p:spTree>
    <p:extLst>
      <p:ext uri="{BB962C8B-B14F-4D97-AF65-F5344CB8AC3E}">
        <p14:creationId xmlns:p14="http://schemas.microsoft.com/office/powerpoint/2010/main" val="247442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6</a:t>
            </a:fld>
            <a:endParaRPr lang="nl-NL" dirty="0"/>
          </a:p>
        </p:txBody>
      </p:sp>
    </p:spTree>
    <p:extLst>
      <p:ext uri="{BB962C8B-B14F-4D97-AF65-F5344CB8AC3E}">
        <p14:creationId xmlns:p14="http://schemas.microsoft.com/office/powerpoint/2010/main" val="303240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sz="1200" dirty="0">
              <a:latin typeface="Montserrat SemiBold" panose="00000700000000000000" pitchFamily="2" charset="0"/>
            </a:endParaRP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10</a:t>
            </a:fld>
            <a:endParaRPr lang="nl-NL" dirty="0"/>
          </a:p>
        </p:txBody>
      </p:sp>
    </p:spTree>
    <p:extLst>
      <p:ext uri="{BB962C8B-B14F-4D97-AF65-F5344CB8AC3E}">
        <p14:creationId xmlns:p14="http://schemas.microsoft.com/office/powerpoint/2010/main" val="240001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sz="1200" dirty="0">
              <a:latin typeface="Montserrat SemiBold" panose="00000700000000000000" pitchFamily="2" charset="0"/>
            </a:endParaRP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11</a:t>
            </a:fld>
            <a:endParaRPr lang="nl-NL" dirty="0"/>
          </a:p>
        </p:txBody>
      </p:sp>
    </p:spTree>
    <p:extLst>
      <p:ext uri="{BB962C8B-B14F-4D97-AF65-F5344CB8AC3E}">
        <p14:creationId xmlns:p14="http://schemas.microsoft.com/office/powerpoint/2010/main" val="296460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556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Titeldia</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1992158"/>
            <a:ext cx="9144000" cy="1742411"/>
          </a:xfrm>
        </p:spPr>
        <p:txBody>
          <a:bodyPr anchor="b"/>
          <a:lstStyle>
            <a:lvl1pPr algn="l">
              <a:lnSpc>
                <a:spcPct val="80000"/>
              </a:lnSpc>
              <a:defRPr sz="6600">
                <a:solidFill>
                  <a:schemeClr val="accent1"/>
                </a:solidFill>
              </a:defRPr>
            </a:lvl1pPr>
          </a:lstStyle>
          <a:p>
            <a:r>
              <a:rPr lang="nl-NL" noProof="0" dirty="0"/>
              <a:t>Titel van 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3991660"/>
            <a:ext cx="9144000" cy="360000"/>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klant| Locatie</a:t>
            </a:r>
          </a:p>
        </p:txBody>
      </p:sp>
      <p:sp>
        <p:nvSpPr>
          <p:cNvPr id="18" name="Tijdelijke aanduiding voor voettekst 17">
            <a:extLst>
              <a:ext uri="{FF2B5EF4-FFF2-40B4-BE49-F238E27FC236}">
                <a16:creationId xmlns:a16="http://schemas.microsoft.com/office/drawing/2014/main" id="{3A539894-D7D7-57B8-5DC9-54CA5383C60A}"/>
              </a:ext>
            </a:extLst>
          </p:cNvPr>
          <p:cNvSpPr>
            <a:spLocks noGrp="1"/>
          </p:cNvSpPr>
          <p:nvPr>
            <p:ph type="ftr" sz="quarter" idx="11"/>
          </p:nvPr>
        </p:nvSpPr>
        <p:spPr>
          <a:xfrm>
            <a:off x="719999" y="7043195"/>
            <a:ext cx="5376001" cy="144759"/>
          </a:xfrm>
        </p:spPr>
        <p:txBody>
          <a:bodyPr/>
          <a:lstStyle/>
          <a:p>
            <a:r>
              <a:rPr lang="nl-NL"/>
              <a:t>Van Noort Gassler &amp; Co</a:t>
            </a:r>
            <a:endParaRPr lang="nl-NL" dirty="0"/>
          </a:p>
        </p:txBody>
      </p:sp>
      <p:sp>
        <p:nvSpPr>
          <p:cNvPr id="19" name="Tijdelijke aanduiding voor dianummer 18">
            <a:extLst>
              <a:ext uri="{FF2B5EF4-FFF2-40B4-BE49-F238E27FC236}">
                <a16:creationId xmlns:a16="http://schemas.microsoft.com/office/drawing/2014/main" id="{F327F70B-4D0F-4911-36C3-490B4DEFF7E4}"/>
              </a:ext>
            </a:extLst>
          </p:cNvPr>
          <p:cNvSpPr>
            <a:spLocks noGrp="1"/>
          </p:cNvSpPr>
          <p:nvPr>
            <p:ph type="sldNum" sz="quarter" idx="12"/>
          </p:nvPr>
        </p:nvSpPr>
        <p:spPr>
          <a:xfrm>
            <a:off x="11203200" y="7043195"/>
            <a:ext cx="270000" cy="144759"/>
          </a:xfrm>
        </p:spPr>
        <p:txBody>
          <a:bodyPr/>
          <a:lstStyle/>
          <a:p>
            <a:fld id="{9E843DB9-9987-4157-AB9C-CEA8D7D910BB}" type="slidenum">
              <a:rPr lang="nl-NL" smtClean="0"/>
              <a:pPr/>
              <a:t>‹nr.›</a:t>
            </a:fld>
            <a:endParaRPr lang="nl-NL" dirty="0"/>
          </a:p>
        </p:txBody>
      </p:sp>
      <p:sp>
        <p:nvSpPr>
          <p:cNvPr id="8" name="Tijdelijke aanduiding voor datum 7">
            <a:extLst>
              <a:ext uri="{FF2B5EF4-FFF2-40B4-BE49-F238E27FC236}">
                <a16:creationId xmlns:a16="http://schemas.microsoft.com/office/drawing/2014/main" id="{72250618-18F3-1785-7E3D-1D1C415AB381}"/>
              </a:ext>
            </a:extLst>
          </p:cNvPr>
          <p:cNvSpPr>
            <a:spLocks noGrp="1"/>
          </p:cNvSpPr>
          <p:nvPr>
            <p:ph type="dt" sz="half" idx="13"/>
          </p:nvPr>
        </p:nvSpPr>
        <p:spPr>
          <a:xfrm>
            <a:off x="719138" y="4356422"/>
            <a:ext cx="9144000" cy="360000"/>
          </a:xfrm>
        </p:spPr>
        <p:txBody>
          <a:bodyPr vert="horz" lIns="0" tIns="0" rIns="0" bIns="0" rtlCol="0" anchor="ctr"/>
          <a:lstStyle>
            <a:lvl1pPr>
              <a:defRPr lang="nl-NL" sz="1800" smtClean="0"/>
            </a:lvl1pPr>
          </a:lstStyle>
          <a:p>
            <a:pPr algn="l"/>
            <a:fld id="{AEBF9078-F282-4EA4-AA1E-84889CFA94B0}" type="datetime4">
              <a:rPr lang="nl-NL" smtClean="0"/>
              <a:t>1 mei 2024</a:t>
            </a:fld>
            <a:endParaRPr lang="nl-NL" dirty="0"/>
          </a:p>
        </p:txBody>
      </p:sp>
    </p:spTree>
    <p:extLst>
      <p:ext uri="{BB962C8B-B14F-4D97-AF65-F5344CB8AC3E}">
        <p14:creationId xmlns:p14="http://schemas.microsoft.com/office/powerpoint/2010/main" val="282270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afbeelding (M)">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3C62113A-B010-49FA-E407-D23B344985BE}"/>
              </a:ext>
            </a:extLst>
          </p:cNvPr>
          <p:cNvSpPr>
            <a:spLocks noGrp="1"/>
          </p:cNvSpPr>
          <p:nvPr>
            <p:ph type="pic" sz="quarter" idx="13" hasCustomPrompt="1"/>
          </p:nvPr>
        </p:nvSpPr>
        <p:spPr>
          <a:xfrm>
            <a:off x="4298315" y="0"/>
            <a:ext cx="7893684" cy="6858000"/>
          </a:xfrm>
          <a:custGeom>
            <a:avLst/>
            <a:gdLst>
              <a:gd name="connsiteX0" fmla="*/ 3977639 w 7893684"/>
              <a:gd name="connsiteY0" fmla="*/ 0 h 6858000"/>
              <a:gd name="connsiteX1" fmla="*/ 7650544 w 7893684"/>
              <a:gd name="connsiteY1" fmla="*/ 0 h 6858000"/>
              <a:gd name="connsiteX2" fmla="*/ 7893684 w 7893684"/>
              <a:gd name="connsiteY2" fmla="*/ 0 h 6858000"/>
              <a:gd name="connsiteX3" fmla="*/ 7893684 w 7893684"/>
              <a:gd name="connsiteY3" fmla="*/ 6858000 h 6858000"/>
              <a:gd name="connsiteX4" fmla="*/ 7893683 w 7893684"/>
              <a:gd name="connsiteY4" fmla="*/ 6858000 h 6858000"/>
              <a:gd name="connsiteX5" fmla="*/ 7650544 w 7893684"/>
              <a:gd name="connsiteY5" fmla="*/ 6858000 h 6858000"/>
              <a:gd name="connsiteX6" fmla="*/ 3237684 w 7893684"/>
              <a:gd name="connsiteY6" fmla="*/ 6858000 h 6858000"/>
              <a:gd name="connsiteX7" fmla="*/ 0 w 78936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684" h="6858000">
                <a:moveTo>
                  <a:pt x="3977639" y="0"/>
                </a:moveTo>
                <a:lnTo>
                  <a:pt x="7650544" y="0"/>
                </a:lnTo>
                <a:lnTo>
                  <a:pt x="7893684" y="0"/>
                </a:lnTo>
                <a:lnTo>
                  <a:pt x="7893684" y="6858000"/>
                </a:lnTo>
                <a:lnTo>
                  <a:pt x="7893683" y="6858000"/>
                </a:lnTo>
                <a:lnTo>
                  <a:pt x="7650544" y="6858000"/>
                </a:lnTo>
                <a:lnTo>
                  <a:pt x="3237684" y="6858000"/>
                </a:lnTo>
                <a:lnTo>
                  <a:pt x="0" y="6858000"/>
                </a:lnTo>
                <a:close/>
              </a:path>
            </a:pathLst>
          </a:cu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latin typeface="+mj-lt"/>
              </a:defRPr>
            </a:lvl1pPr>
          </a:lstStyle>
          <a:p>
            <a:r>
              <a:rPr lang="nl-NL" dirty="0"/>
              <a:t>Klik op onderstaand pictogram </a:t>
            </a:r>
            <a:br>
              <a:rPr lang="nl-NL" dirty="0"/>
            </a:br>
            <a:r>
              <a:rPr lang="nl-NL" dirty="0"/>
              <a:t>om een afbeelding in te voegen</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1" y="1593488"/>
            <a:ext cx="4655999"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3" name="Titel 12">
            <a:extLst>
              <a:ext uri="{FF2B5EF4-FFF2-40B4-BE49-F238E27FC236}">
                <a16:creationId xmlns:a16="http://schemas.microsoft.com/office/drawing/2014/main" id="{E541B53C-EDA7-4445-8B1E-7C9991C20FEA}"/>
              </a:ext>
            </a:extLst>
          </p:cNvPr>
          <p:cNvSpPr>
            <a:spLocks noGrp="1"/>
          </p:cNvSpPr>
          <p:nvPr>
            <p:ph type="title" hasCustomPrompt="1"/>
          </p:nvPr>
        </p:nvSpPr>
        <p:spPr>
          <a:xfrm>
            <a:off x="720001" y="720000"/>
            <a:ext cx="4656000" cy="369025"/>
          </a:xfrm>
        </p:spPr>
        <p:txBody>
          <a:bodyPr/>
          <a:lstStyle/>
          <a:p>
            <a:r>
              <a:rPr lang="nl-NL" noProof="0" dirty="0"/>
              <a:t>Plaats hier je titel</a:t>
            </a:r>
            <a:endParaRPr lang="nl-NL"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25941"/>
            <a:ext cx="20308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(M)</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p>
            <a:fld id="{55091644-2CB6-49A6-BCCD-2F6B1A76ACFD}"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4EE62481-B77E-4A1D-9E60-6B5A09612EBB}"/>
              </a:ext>
            </a:extLst>
          </p:cNvPr>
          <p:cNvSpPr>
            <a:spLocks noGrp="1"/>
          </p:cNvSpPr>
          <p:nvPr>
            <p:ph type="ftr" sz="quarter" idx="15"/>
          </p:nvPr>
        </p:nvSpPr>
        <p:spPr/>
        <p:txBody>
          <a:bodyPr/>
          <a:lstStyle/>
          <a:p>
            <a:r>
              <a:rPr lang="nl-NL"/>
              <a:t>Van Noort Gassler &amp; Co</a:t>
            </a:r>
            <a:endParaRPr lang="nl-NL"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18313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p:txBody>
          <a:bodyPr/>
          <a:lstStyle/>
          <a:p>
            <a:fld id="{F5BB7B63-7EF9-44BD-9DFA-DCFCA8D66F50}" type="datetime4">
              <a:rPr lang="nl-NL" smtClean="0"/>
              <a:t>1 mei 2024</a:t>
            </a:fld>
            <a:endParaRPr lang="nl-NL" dirty="0"/>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a:t>Van Noort Gassler &amp; Co</a:t>
            </a:r>
            <a:endParaRPr lang="nl-NL" dirty="0"/>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7720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3120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Leeg</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p:txBody>
          <a:bodyPr/>
          <a:lstStyle/>
          <a:p>
            <a:fld id="{B9953850-6331-4243-BD59-7801CD421627}" type="datetime4">
              <a:rPr lang="nl-NL" smtClean="0"/>
              <a:t>1 mei 2024</a:t>
            </a:fld>
            <a:endParaRPr lang="nl-NL" dirty="0"/>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a:t>Van Noort Gassler &amp; Co</a:t>
            </a:r>
            <a:endParaRPr lang="nl-NL" dirty="0"/>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429449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20000" y="720000"/>
            <a:ext cx="10751275" cy="369025"/>
          </a:xfrm>
          <a:prstGeom prst="rect">
            <a:avLst/>
          </a:prstGeom>
        </p:spPr>
        <p:txBody>
          <a:bodyPr vert="horz" lIns="0" tIns="0" rIns="0" bIns="0" rtlCol="0" anchor="ctr">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593843"/>
            <a:ext cx="10753200" cy="4238632"/>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Alt. 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accent2"/>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8181441" y="7009792"/>
            <a:ext cx="2913306" cy="144759"/>
          </a:xfrm>
          <a:prstGeom prst="rect">
            <a:avLst/>
          </a:prstGeom>
        </p:spPr>
        <p:txBody>
          <a:bodyPr vert="horz" lIns="0" tIns="0" rIns="0" bIns="0" rtlCol="0" anchor="ctr"/>
          <a:lstStyle>
            <a:lvl1pPr algn="r">
              <a:defRPr sz="800">
                <a:solidFill>
                  <a:schemeClr val="tx1"/>
                </a:solidFill>
                <a:latin typeface="+mn-lt"/>
                <a:cs typeface="Segoe UI Light" panose="020B0502040204020203" pitchFamily="34" charset="0"/>
              </a:defRPr>
            </a:lvl1pPr>
          </a:lstStyle>
          <a:p>
            <a:fld id="{DD601E8C-F8CA-4576-87EA-056EDC17C6A3}" type="datetime4">
              <a:rPr lang="nl-NL" smtClean="0"/>
              <a:t>1 mei 2024</a:t>
            </a:fld>
            <a:endParaRPr lang="nl-NL" dirty="0"/>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1096889" y="6344941"/>
            <a:ext cx="4998748" cy="144759"/>
          </a:xfrm>
          <a:prstGeom prst="rect">
            <a:avLst/>
          </a:prstGeom>
        </p:spPr>
        <p:txBody>
          <a:bodyPr vert="horz" lIns="0" tIns="0" rIns="0" bIns="0" rtlCol="0" anchor="ctr"/>
          <a:lstStyle>
            <a:lvl1pPr algn="l">
              <a:defRPr sz="800">
                <a:solidFill>
                  <a:schemeClr val="accent1"/>
                </a:solidFill>
                <a:latin typeface="+mj-lt"/>
                <a:cs typeface="Segoe UI Light" panose="020B0502040204020203" pitchFamily="34" charset="0"/>
              </a:defRPr>
            </a:lvl1pPr>
          </a:lstStyle>
          <a:p>
            <a:r>
              <a:rPr lang="nl-NL"/>
              <a:t>Van Noort Gassler &amp; Co</a:t>
            </a:r>
            <a:endParaRPr lang="nl-NL"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719138" y="6344941"/>
            <a:ext cx="270000" cy="144759"/>
          </a:xfrm>
          <a:prstGeom prst="rect">
            <a:avLst/>
          </a:prstGeom>
        </p:spPr>
        <p:txBody>
          <a:bodyPr vert="horz" lIns="0" tIns="0" rIns="0" bIns="0" rtlCol="0" anchor="ctr"/>
          <a:lstStyle>
            <a:lvl1pPr algn="l">
              <a:defRPr sz="800" b="1">
                <a:solidFill>
                  <a:schemeClr val="accent1"/>
                </a:solidFill>
                <a:latin typeface="+mj-lt"/>
                <a:cs typeface="Segoe UI Light" panose="020B0502040204020203" pitchFamily="34" charset="0"/>
              </a:defRPr>
            </a:lvl1p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649" r:id="rId1"/>
    <p:sldLayoutId id="2147483707" r:id="rId2"/>
    <p:sldLayoutId id="2147483672" r:id="rId3"/>
    <p:sldLayoutId id="2147483706" r:id="rId4"/>
  </p:sldLayoutIdLst>
  <p:hf hdr="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accent2"/>
        </a:buClr>
        <a:buSzPct val="70000"/>
        <a:buFont typeface="Wingdings 3" panose="05040102010807070707" pitchFamily="18" charset="2"/>
        <a:buChar char=""/>
        <a:defRPr sz="1600" kern="1200">
          <a:solidFill>
            <a:schemeClr val="tx2"/>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SzPct val="70000"/>
        <a:buFont typeface="Wingdings 3" panose="05040102010807070707" pitchFamily="18" charset="2"/>
        <a:buChar char="u"/>
        <a:tabLst/>
        <a:defRPr sz="1600" kern="1200">
          <a:solidFill>
            <a:schemeClr val="tx2"/>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1"/>
        </a:buClr>
        <a:buFont typeface="Segoe UI Light" panose="020B0502040204020203" pitchFamily="34" charset="0"/>
        <a:buChar char="–"/>
        <a:defRPr sz="14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2"/>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kern="1200" cap="none" baseline="0">
          <a:solidFill>
            <a:schemeClr val="tx2"/>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2"/>
        </a:buClr>
        <a:buFont typeface="+mj-lt"/>
        <a:buAutoNum type="arabicPeriod"/>
        <a:tabLst/>
        <a:defRPr sz="1600" kern="1200">
          <a:solidFill>
            <a:schemeClr val="tx2"/>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A4A3A4"/>
          </p15:clr>
        </p15:guide>
        <p15:guide id="2" pos="453" userDrawn="1">
          <p15:clr>
            <a:srgbClr val="A4A3A4"/>
          </p15:clr>
        </p15:guide>
        <p15:guide id="3" orient="horz" pos="3674" userDrawn="1">
          <p15:clr>
            <a:srgbClr val="A4A3A4"/>
          </p15:clr>
        </p15:guide>
        <p15:guide id="6" pos="7226" userDrawn="1">
          <p15:clr>
            <a:srgbClr val="A4A3A4"/>
          </p15:clr>
        </p15:guide>
        <p15:guide id="9" orient="horz" pos="453" userDrawn="1">
          <p15:clr>
            <a:srgbClr val="A4A3A4"/>
          </p15:clr>
        </p15:guide>
        <p15:guide id="10" orient="horz" pos="687" userDrawn="1">
          <p15:clr>
            <a:srgbClr val="A4A3A4"/>
          </p15:clr>
        </p15:guide>
        <p15:guide id="12" orient="horz" pos="3997" userDrawn="1">
          <p15:clr>
            <a:srgbClr val="A4A3A4"/>
          </p15:clr>
        </p15:guide>
        <p15:guide id="13" pos="7680" userDrawn="1">
          <p15:clr>
            <a:srgbClr val="F26B43"/>
          </p15:clr>
        </p15:guide>
        <p15:guide id="14" orient="horz" pos="4320" userDrawn="1">
          <p15:clr>
            <a:srgbClr val="F26B43"/>
          </p15:clr>
        </p15:guide>
        <p15:guide id="15" orient="horz" pos="4088" userDrawn="1">
          <p15:clr>
            <a:srgbClr val="A4A3A4"/>
          </p15:clr>
        </p15:guide>
        <p15:guide id="16" userDrawn="1">
          <p15:clr>
            <a:srgbClr val="F26B43"/>
          </p15:clr>
        </p15:guide>
        <p15:guide id="17" orient="horz"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Afbeelding 47" descr="Afbeelding met buitenshuis, wolk, hemel, water&#10;&#10;Automatisch gegenereerde beschrijving">
            <a:extLst>
              <a:ext uri="{FF2B5EF4-FFF2-40B4-BE49-F238E27FC236}">
                <a16:creationId xmlns:a16="http://schemas.microsoft.com/office/drawing/2014/main" id="{15C83B2A-4D5A-B564-942B-92097DA08389}"/>
              </a:ext>
            </a:extLst>
          </p:cNvPr>
          <p:cNvPicPr>
            <a:picLocks noChangeAspect="1"/>
          </p:cNvPicPr>
          <p:nvPr/>
        </p:nvPicPr>
        <p:blipFill rotWithShape="1">
          <a:blip r:embed="rId2">
            <a:extLst>
              <a:ext uri="{28A0092B-C50C-407E-A947-70E740481C1C}">
                <a14:useLocalDpi xmlns:a14="http://schemas.microsoft.com/office/drawing/2010/main" val="0"/>
              </a:ext>
            </a:extLst>
          </a:blip>
          <a:srcRect l="57" r="57"/>
          <a:stretch/>
        </p:blipFill>
        <p:spPr>
          <a:xfrm>
            <a:off x="0" y="0"/>
            <a:ext cx="12192000" cy="6858000"/>
          </a:xfrm>
          <a:prstGeom prst="rect">
            <a:avLst/>
          </a:prstGeom>
        </p:spPr>
      </p:pic>
      <p:sp>
        <p:nvSpPr>
          <p:cNvPr id="38" name="Vrije vorm: vorm 37">
            <a:extLst>
              <a:ext uri="{FF2B5EF4-FFF2-40B4-BE49-F238E27FC236}">
                <a16:creationId xmlns:a16="http://schemas.microsoft.com/office/drawing/2014/main" id="{60CA780B-35EC-0AA9-B452-114C3107906D}"/>
              </a:ext>
            </a:extLst>
          </p:cNvPr>
          <p:cNvSpPr/>
          <p:nvPr/>
        </p:nvSpPr>
        <p:spPr>
          <a:xfrm flipV="1">
            <a:off x="-14067" y="-1"/>
            <a:ext cx="7690162" cy="6858001"/>
          </a:xfrm>
          <a:custGeom>
            <a:avLst/>
            <a:gdLst>
              <a:gd name="connsiteX0" fmla="*/ 0 w 7690162"/>
              <a:gd name="connsiteY0" fmla="*/ 6858001 h 6858001"/>
              <a:gd name="connsiteX1" fmla="*/ 7690162 w 7690162"/>
              <a:gd name="connsiteY1" fmla="*/ 6858001 h 6858001"/>
              <a:gd name="connsiteX2" fmla="*/ 3712522 w 7690162"/>
              <a:gd name="connsiteY2" fmla="*/ 0 h 6858001"/>
              <a:gd name="connsiteX3" fmla="*/ 0 w 7690162"/>
              <a:gd name="connsiteY3" fmla="*/ 0 h 6858001"/>
            </a:gdLst>
            <a:ahLst/>
            <a:cxnLst>
              <a:cxn ang="0">
                <a:pos x="connsiteX0" y="connsiteY0"/>
              </a:cxn>
              <a:cxn ang="0">
                <a:pos x="connsiteX1" y="connsiteY1"/>
              </a:cxn>
              <a:cxn ang="0">
                <a:pos x="connsiteX2" y="connsiteY2"/>
              </a:cxn>
              <a:cxn ang="0">
                <a:pos x="connsiteX3" y="connsiteY3"/>
              </a:cxn>
            </a:cxnLst>
            <a:rect l="l" t="t" r="r" b="b"/>
            <a:pathLst>
              <a:path w="7690162" h="6858001">
                <a:moveTo>
                  <a:pt x="0" y="6858001"/>
                </a:moveTo>
                <a:lnTo>
                  <a:pt x="7690162" y="6858001"/>
                </a:lnTo>
                <a:lnTo>
                  <a:pt x="3712522" y="0"/>
                </a:lnTo>
                <a:lnTo>
                  <a:pt x="0" y="0"/>
                </a:lnTo>
                <a:close/>
              </a:path>
            </a:pathLst>
          </a:cu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9" name="Vrije vorm: vorm 38">
            <a:extLst>
              <a:ext uri="{FF2B5EF4-FFF2-40B4-BE49-F238E27FC236}">
                <a16:creationId xmlns:a16="http://schemas.microsoft.com/office/drawing/2014/main" id="{6B8D532F-690B-5C31-FB06-49A1E17101DA}"/>
              </a:ext>
            </a:extLst>
          </p:cNvPr>
          <p:cNvSpPr/>
          <p:nvPr/>
        </p:nvSpPr>
        <p:spPr>
          <a:xfrm flipV="1">
            <a:off x="2" y="5832475"/>
            <a:ext cx="4297045" cy="1025525"/>
          </a:xfrm>
          <a:custGeom>
            <a:avLst/>
            <a:gdLst>
              <a:gd name="connsiteX0" fmla="*/ 0 w 4297045"/>
              <a:gd name="connsiteY0" fmla="*/ 1025525 h 1025525"/>
              <a:gd name="connsiteX1" fmla="*/ 4297045 w 4297045"/>
              <a:gd name="connsiteY1" fmla="*/ 1025525 h 1025525"/>
              <a:gd name="connsiteX2" fmla="*/ 3702241 w 4297045"/>
              <a:gd name="connsiteY2" fmla="*/ 0 h 1025525"/>
              <a:gd name="connsiteX3" fmla="*/ 0 w 4297045"/>
              <a:gd name="connsiteY3" fmla="*/ 0 h 1025525"/>
            </a:gdLst>
            <a:ahLst/>
            <a:cxnLst>
              <a:cxn ang="0">
                <a:pos x="connsiteX0" y="connsiteY0"/>
              </a:cxn>
              <a:cxn ang="0">
                <a:pos x="connsiteX1" y="connsiteY1"/>
              </a:cxn>
              <a:cxn ang="0">
                <a:pos x="connsiteX2" y="connsiteY2"/>
              </a:cxn>
              <a:cxn ang="0">
                <a:pos x="connsiteX3" y="connsiteY3"/>
              </a:cxn>
            </a:cxnLst>
            <a:rect l="l" t="t" r="r" b="b"/>
            <a:pathLst>
              <a:path w="4297045" h="1025525">
                <a:moveTo>
                  <a:pt x="0" y="1025525"/>
                </a:moveTo>
                <a:lnTo>
                  <a:pt x="4297045" y="1025525"/>
                </a:lnTo>
                <a:lnTo>
                  <a:pt x="3702241" y="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88B3F2B2-D1F7-39C6-48DA-CC6ABC0C2343}"/>
              </a:ext>
            </a:extLst>
          </p:cNvPr>
          <p:cNvSpPr>
            <a:spLocks noGrp="1"/>
          </p:cNvSpPr>
          <p:nvPr>
            <p:ph type="ctrTitle"/>
          </p:nvPr>
        </p:nvSpPr>
        <p:spPr>
          <a:xfrm>
            <a:off x="393790" y="1756215"/>
            <a:ext cx="5702210" cy="2643956"/>
          </a:xfrm>
        </p:spPr>
        <p:txBody>
          <a:bodyPr anchor="t"/>
          <a:lstStyle/>
          <a:p>
            <a:br>
              <a:rPr lang="nl-NL" sz="4400" dirty="0">
                <a:solidFill>
                  <a:schemeClr val="bg1"/>
                </a:solidFill>
              </a:rPr>
            </a:br>
            <a:r>
              <a:rPr lang="nl-NL" sz="4400" dirty="0" err="1">
                <a:solidFill>
                  <a:schemeClr val="bg1"/>
                </a:solidFill>
              </a:rPr>
              <a:t>Bridging</a:t>
            </a:r>
            <a:r>
              <a:rPr lang="nl-NL" sz="4400" dirty="0">
                <a:solidFill>
                  <a:schemeClr val="bg1"/>
                </a:solidFill>
              </a:rPr>
              <a:t> </a:t>
            </a:r>
            <a:r>
              <a:rPr lang="nl-NL" sz="4400" dirty="0" err="1">
                <a:solidFill>
                  <a:schemeClr val="bg1"/>
                </a:solidFill>
              </a:rPr>
              <a:t>businesses</a:t>
            </a:r>
            <a:endParaRPr lang="nl-NL" sz="4400" dirty="0">
              <a:solidFill>
                <a:schemeClr val="bg1"/>
              </a:solidFill>
            </a:endParaRPr>
          </a:p>
        </p:txBody>
      </p:sp>
      <p:sp>
        <p:nvSpPr>
          <p:cNvPr id="4" name="Tijdelijke aanduiding voor voettekst 3">
            <a:extLst>
              <a:ext uri="{FF2B5EF4-FFF2-40B4-BE49-F238E27FC236}">
                <a16:creationId xmlns:a16="http://schemas.microsoft.com/office/drawing/2014/main" id="{531C79E9-3056-FA7B-9675-D030DE6CDF5E}"/>
              </a:ext>
            </a:extLst>
          </p:cNvPr>
          <p:cNvSpPr>
            <a:spLocks noGrp="1"/>
          </p:cNvSpPr>
          <p:nvPr>
            <p:ph type="ftr" sz="quarter" idx="11"/>
          </p:nvPr>
        </p:nvSpPr>
        <p:spPr/>
        <p:txBody>
          <a:bodyPr/>
          <a:lstStyle/>
          <a:p>
            <a:r>
              <a:rPr lang="nl-NL"/>
              <a:t>Van Noort Gassler &amp; Co</a:t>
            </a:r>
            <a:endParaRPr lang="nl-NL" dirty="0"/>
          </a:p>
        </p:txBody>
      </p:sp>
      <p:pic>
        <p:nvPicPr>
          <p:cNvPr id="22" name="Afbeelding 21" descr="Afbeelding met logo">
            <a:extLst>
              <a:ext uri="{FF2B5EF4-FFF2-40B4-BE49-F238E27FC236}">
                <a16:creationId xmlns:a16="http://schemas.microsoft.com/office/drawing/2014/main" id="{43515A25-F86A-DAEC-604F-40732305E2CC}"/>
              </a:ext>
            </a:extLst>
          </p:cNvPr>
          <p:cNvPicPr>
            <a:picLocks noChangeAspect="1"/>
          </p:cNvPicPr>
          <p:nvPr/>
        </p:nvPicPr>
        <p:blipFill rotWithShape="1">
          <a:blip r:embed="rId3"/>
          <a:srcRect r="38919"/>
          <a:stretch/>
        </p:blipFill>
        <p:spPr>
          <a:xfrm>
            <a:off x="719139" y="5989696"/>
            <a:ext cx="2959482" cy="551600"/>
          </a:xfrm>
          <a:prstGeom prst="rect">
            <a:avLst/>
          </a:prstGeom>
        </p:spPr>
      </p:pic>
      <p:sp>
        <p:nvSpPr>
          <p:cNvPr id="26" name="Vrije vorm: vorm 25">
            <a:extLst>
              <a:ext uri="{FF2B5EF4-FFF2-40B4-BE49-F238E27FC236}">
                <a16:creationId xmlns:a16="http://schemas.microsoft.com/office/drawing/2014/main" id="{229A1D8B-AEF9-44FB-5648-BA206C186057}"/>
              </a:ext>
            </a:extLst>
          </p:cNvPr>
          <p:cNvSpPr/>
          <p:nvPr/>
        </p:nvSpPr>
        <p:spPr>
          <a:xfrm rot="5400000" flipH="1">
            <a:off x="4161558" y="5477409"/>
            <a:ext cx="565340" cy="489618"/>
          </a:xfrm>
          <a:custGeom>
            <a:avLst/>
            <a:gdLst>
              <a:gd name="connsiteX0" fmla="*/ 95 w 218312"/>
              <a:gd name="connsiteY0" fmla="*/ 189071 h 189071"/>
              <a:gd name="connsiteX1" fmla="*/ 109157 w 218312"/>
              <a:gd name="connsiteY1" fmla="*/ 0 h 189071"/>
              <a:gd name="connsiteX2" fmla="*/ 218313 w 218312"/>
              <a:gd name="connsiteY2" fmla="*/ 189071 h 189071"/>
              <a:gd name="connsiteX3" fmla="*/ 109157 w 218312"/>
              <a:gd name="connsiteY3" fmla="*/ 174498 h 189071"/>
              <a:gd name="connsiteX4" fmla="*/ 0 w 218312"/>
              <a:gd name="connsiteY4" fmla="*/ 189071 h 18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12" h="189071">
                <a:moveTo>
                  <a:pt x="95" y="189071"/>
                </a:moveTo>
                <a:lnTo>
                  <a:pt x="109157" y="0"/>
                </a:lnTo>
                <a:lnTo>
                  <a:pt x="218313" y="189071"/>
                </a:lnTo>
                <a:cubicBezTo>
                  <a:pt x="218313" y="189071"/>
                  <a:pt x="161258" y="174498"/>
                  <a:pt x="109157" y="174498"/>
                </a:cubicBezTo>
                <a:cubicBezTo>
                  <a:pt x="57055" y="174498"/>
                  <a:pt x="0" y="189071"/>
                  <a:pt x="0" y="189071"/>
                </a:cubicBezTo>
              </a:path>
            </a:pathLst>
          </a:custGeom>
          <a:solidFill>
            <a:srgbClr val="0094AA"/>
          </a:solidFill>
          <a:ln w="9525" cap="flat">
            <a:noFill/>
            <a:prstDash val="solid"/>
            <a:miter/>
          </a:ln>
        </p:spPr>
        <p:txBody>
          <a:bodyPr rtlCol="0" anchor="ctr"/>
          <a:lstStyle/>
          <a:p>
            <a:endParaRPr lang="en-GB"/>
          </a:p>
        </p:txBody>
      </p:sp>
      <p:sp>
        <p:nvSpPr>
          <p:cNvPr id="402" name="Vrije vorm: vorm 401">
            <a:extLst>
              <a:ext uri="{FF2B5EF4-FFF2-40B4-BE49-F238E27FC236}">
                <a16:creationId xmlns:a16="http://schemas.microsoft.com/office/drawing/2014/main" id="{CDEA7E7A-039B-8254-0377-F5E6018870D1}"/>
              </a:ext>
            </a:extLst>
          </p:cNvPr>
          <p:cNvSpPr/>
          <p:nvPr/>
        </p:nvSpPr>
        <p:spPr>
          <a:xfrm rot="16200000">
            <a:off x="8521669" y="2800803"/>
            <a:ext cx="5575567" cy="3198736"/>
          </a:xfrm>
          <a:custGeom>
            <a:avLst/>
            <a:gdLst>
              <a:gd name="connsiteX0" fmla="*/ 144759 w 5575567"/>
              <a:gd name="connsiteY0" fmla="*/ 2928736 h 3198736"/>
              <a:gd name="connsiteX1" fmla="*/ 144759 w 5575567"/>
              <a:gd name="connsiteY1" fmla="*/ 3198736 h 3198736"/>
              <a:gd name="connsiteX2" fmla="*/ 0 w 5575567"/>
              <a:gd name="connsiteY2" fmla="*/ 3198736 h 3198736"/>
              <a:gd name="connsiteX3" fmla="*/ 0 w 5575567"/>
              <a:gd name="connsiteY3" fmla="*/ 2928736 h 3198736"/>
              <a:gd name="connsiteX4" fmla="*/ 2144998 w 5575567"/>
              <a:gd name="connsiteY4" fmla="*/ 2296153 h 3198736"/>
              <a:gd name="connsiteX5" fmla="*/ 2144969 w 5575567"/>
              <a:gd name="connsiteY5" fmla="*/ 2296196 h 3198736"/>
              <a:gd name="connsiteX6" fmla="*/ 2144785 w 5575567"/>
              <a:gd name="connsiteY6" fmla="*/ 2296196 h 3198736"/>
              <a:gd name="connsiteX7" fmla="*/ 2759329 w 5575567"/>
              <a:gd name="connsiteY7" fmla="*/ 1435823 h 3198736"/>
              <a:gd name="connsiteX8" fmla="*/ 2759300 w 5575567"/>
              <a:gd name="connsiteY8" fmla="*/ 1435866 h 3198736"/>
              <a:gd name="connsiteX9" fmla="*/ 2759116 w 5575567"/>
              <a:gd name="connsiteY9" fmla="*/ 1435866 h 3198736"/>
              <a:gd name="connsiteX10" fmla="*/ 2779030 w 5575567"/>
              <a:gd name="connsiteY10" fmla="*/ 2614980 h 3198736"/>
              <a:gd name="connsiteX11" fmla="*/ 2567614 w 5575567"/>
              <a:gd name="connsiteY11" fmla="*/ 2590397 h 3198736"/>
              <a:gd name="connsiteX12" fmla="*/ 2375043 w 5575567"/>
              <a:gd name="connsiteY12" fmla="*/ 2611139 h 3198736"/>
              <a:gd name="connsiteX13" fmla="*/ 2356270 w 5575567"/>
              <a:gd name="connsiteY13" fmla="*/ 2614966 h 3198736"/>
              <a:gd name="connsiteX14" fmla="*/ 2356386 w 5575567"/>
              <a:gd name="connsiteY14" fmla="*/ 2615140 h 3198736"/>
              <a:gd name="connsiteX15" fmla="*/ 2144972 w 5575567"/>
              <a:gd name="connsiteY15" fmla="*/ 2590557 h 3198736"/>
              <a:gd name="connsiteX16" fmla="*/ 1933556 w 5575567"/>
              <a:gd name="connsiteY16" fmla="*/ 2615140 h 3198736"/>
              <a:gd name="connsiteX17" fmla="*/ 1933556 w 5575567"/>
              <a:gd name="connsiteY17" fmla="*/ 2614980 h 3198736"/>
              <a:gd name="connsiteX18" fmla="*/ 2144972 w 5575567"/>
              <a:gd name="connsiteY18" fmla="*/ 2296196 h 3198736"/>
              <a:gd name="connsiteX19" fmla="*/ 2356240 w 5575567"/>
              <a:gd name="connsiteY19" fmla="*/ 2614920 h 3198736"/>
              <a:gd name="connsiteX20" fmla="*/ 2567521 w 5575567"/>
              <a:gd name="connsiteY20" fmla="*/ 2296177 h 3198736"/>
              <a:gd name="connsiteX21" fmla="*/ 2548773 w 5575567"/>
              <a:gd name="connsiteY21" fmla="*/ 2292355 h 3198736"/>
              <a:gd name="connsiteX22" fmla="*/ 2356202 w 5575567"/>
              <a:gd name="connsiteY22" fmla="*/ 2271613 h 3198736"/>
              <a:gd name="connsiteX23" fmla="*/ 2163628 w 5575567"/>
              <a:gd name="connsiteY23" fmla="*/ 2292355 h 3198736"/>
              <a:gd name="connsiteX24" fmla="*/ 2144998 w 5575567"/>
              <a:gd name="connsiteY24" fmla="*/ 2296153 h 3198736"/>
              <a:gd name="connsiteX25" fmla="*/ 2356202 w 5575567"/>
              <a:gd name="connsiteY25" fmla="*/ 1977252 h 3198736"/>
              <a:gd name="connsiteX26" fmla="*/ 2567562 w 5575567"/>
              <a:gd name="connsiteY26" fmla="*/ 2296114 h 3198736"/>
              <a:gd name="connsiteX27" fmla="*/ 2567614 w 5575567"/>
              <a:gd name="connsiteY27" fmla="*/ 2296036 h 3198736"/>
              <a:gd name="connsiteX28" fmla="*/ 3393361 w 5575567"/>
              <a:gd name="connsiteY28" fmla="*/ 1754650 h 3198736"/>
              <a:gd name="connsiteX29" fmla="*/ 3181945 w 5575567"/>
              <a:gd name="connsiteY29" fmla="*/ 1730067 h 3198736"/>
              <a:gd name="connsiteX30" fmla="*/ 2989374 w 5575567"/>
              <a:gd name="connsiteY30" fmla="*/ 1750809 h 3198736"/>
              <a:gd name="connsiteX31" fmla="*/ 2970601 w 5575567"/>
              <a:gd name="connsiteY31" fmla="*/ 1754636 h 3198736"/>
              <a:gd name="connsiteX32" fmla="*/ 2970717 w 5575567"/>
              <a:gd name="connsiteY32" fmla="*/ 1754810 h 3198736"/>
              <a:gd name="connsiteX33" fmla="*/ 2759303 w 5575567"/>
              <a:gd name="connsiteY33" fmla="*/ 1730227 h 3198736"/>
              <a:gd name="connsiteX34" fmla="*/ 2547887 w 5575567"/>
              <a:gd name="connsiteY34" fmla="*/ 1754810 h 3198736"/>
              <a:gd name="connsiteX35" fmla="*/ 2547887 w 5575567"/>
              <a:gd name="connsiteY35" fmla="*/ 1754650 h 3198736"/>
              <a:gd name="connsiteX36" fmla="*/ 2759303 w 5575567"/>
              <a:gd name="connsiteY36" fmla="*/ 1435866 h 3198736"/>
              <a:gd name="connsiteX37" fmla="*/ 2970571 w 5575567"/>
              <a:gd name="connsiteY37" fmla="*/ 1754590 h 3198736"/>
              <a:gd name="connsiteX38" fmla="*/ 3181852 w 5575567"/>
              <a:gd name="connsiteY38" fmla="*/ 1435847 h 3198736"/>
              <a:gd name="connsiteX39" fmla="*/ 3163104 w 5575567"/>
              <a:gd name="connsiteY39" fmla="*/ 1432025 h 3198736"/>
              <a:gd name="connsiteX40" fmla="*/ 2970533 w 5575567"/>
              <a:gd name="connsiteY40" fmla="*/ 1411283 h 3198736"/>
              <a:gd name="connsiteX41" fmla="*/ 2777959 w 5575567"/>
              <a:gd name="connsiteY41" fmla="*/ 1432025 h 3198736"/>
              <a:gd name="connsiteX42" fmla="*/ 2759329 w 5575567"/>
              <a:gd name="connsiteY42" fmla="*/ 1435823 h 3198736"/>
              <a:gd name="connsiteX43" fmla="*/ 2970533 w 5575567"/>
              <a:gd name="connsiteY43" fmla="*/ 1116922 h 3198736"/>
              <a:gd name="connsiteX44" fmla="*/ 3181893 w 5575567"/>
              <a:gd name="connsiteY44" fmla="*/ 1435784 h 3198736"/>
              <a:gd name="connsiteX45" fmla="*/ 3181945 w 5575567"/>
              <a:gd name="connsiteY45" fmla="*/ 1435706 h 3198736"/>
              <a:gd name="connsiteX46" fmla="*/ 3559142 w 5575567"/>
              <a:gd name="connsiteY46" fmla="*/ 1790685 h 3198736"/>
              <a:gd name="connsiteX47" fmla="*/ 3559113 w 5575567"/>
              <a:gd name="connsiteY47" fmla="*/ 1790728 h 3198736"/>
              <a:gd name="connsiteX48" fmla="*/ 3558929 w 5575567"/>
              <a:gd name="connsiteY48" fmla="*/ 1790728 h 3198736"/>
              <a:gd name="connsiteX49" fmla="*/ 3559142 w 5575567"/>
              <a:gd name="connsiteY49" fmla="*/ 318901 h 3198736"/>
              <a:gd name="connsiteX50" fmla="*/ 3559113 w 5575567"/>
              <a:gd name="connsiteY50" fmla="*/ 318944 h 3198736"/>
              <a:gd name="connsiteX51" fmla="*/ 3558929 w 5575567"/>
              <a:gd name="connsiteY51" fmla="*/ 318944 h 3198736"/>
              <a:gd name="connsiteX52" fmla="*/ 4193174 w 5575567"/>
              <a:gd name="connsiteY52" fmla="*/ 2109511 h 3198736"/>
              <a:gd name="connsiteX53" fmla="*/ 3981758 w 5575567"/>
              <a:gd name="connsiteY53" fmla="*/ 2084928 h 3198736"/>
              <a:gd name="connsiteX54" fmla="*/ 3789187 w 5575567"/>
              <a:gd name="connsiteY54" fmla="*/ 2105670 h 3198736"/>
              <a:gd name="connsiteX55" fmla="*/ 3770414 w 5575567"/>
              <a:gd name="connsiteY55" fmla="*/ 2109497 h 3198736"/>
              <a:gd name="connsiteX56" fmla="*/ 3770530 w 5575567"/>
              <a:gd name="connsiteY56" fmla="*/ 2109671 h 3198736"/>
              <a:gd name="connsiteX57" fmla="*/ 3559116 w 5575567"/>
              <a:gd name="connsiteY57" fmla="*/ 2085088 h 3198736"/>
              <a:gd name="connsiteX58" fmla="*/ 3347700 w 5575567"/>
              <a:gd name="connsiteY58" fmla="*/ 2109671 h 3198736"/>
              <a:gd name="connsiteX59" fmla="*/ 3347700 w 5575567"/>
              <a:gd name="connsiteY59" fmla="*/ 2109511 h 3198736"/>
              <a:gd name="connsiteX60" fmla="*/ 3559116 w 5575567"/>
              <a:gd name="connsiteY60" fmla="*/ 1790727 h 3198736"/>
              <a:gd name="connsiteX61" fmla="*/ 3770384 w 5575567"/>
              <a:gd name="connsiteY61" fmla="*/ 2109451 h 3198736"/>
              <a:gd name="connsiteX62" fmla="*/ 3981664 w 5575567"/>
              <a:gd name="connsiteY62" fmla="*/ 1790708 h 3198736"/>
              <a:gd name="connsiteX63" fmla="*/ 3962917 w 5575567"/>
              <a:gd name="connsiteY63" fmla="*/ 1786887 h 3198736"/>
              <a:gd name="connsiteX64" fmla="*/ 3770346 w 5575567"/>
              <a:gd name="connsiteY64" fmla="*/ 1766144 h 3198736"/>
              <a:gd name="connsiteX65" fmla="*/ 3577772 w 5575567"/>
              <a:gd name="connsiteY65" fmla="*/ 1786887 h 3198736"/>
              <a:gd name="connsiteX66" fmla="*/ 3559142 w 5575567"/>
              <a:gd name="connsiteY66" fmla="*/ 1790685 h 3198736"/>
              <a:gd name="connsiteX67" fmla="*/ 3770346 w 5575567"/>
              <a:gd name="connsiteY67" fmla="*/ 1471784 h 3198736"/>
              <a:gd name="connsiteX68" fmla="*/ 3981706 w 5575567"/>
              <a:gd name="connsiteY68" fmla="*/ 1790646 h 3198736"/>
              <a:gd name="connsiteX69" fmla="*/ 3981758 w 5575567"/>
              <a:gd name="connsiteY69" fmla="*/ 1790567 h 3198736"/>
              <a:gd name="connsiteX70" fmla="*/ 4193174 w 5575567"/>
              <a:gd name="connsiteY70" fmla="*/ 637728 h 3198736"/>
              <a:gd name="connsiteX71" fmla="*/ 3981758 w 5575567"/>
              <a:gd name="connsiteY71" fmla="*/ 613145 h 3198736"/>
              <a:gd name="connsiteX72" fmla="*/ 3789187 w 5575567"/>
              <a:gd name="connsiteY72" fmla="*/ 633887 h 3198736"/>
              <a:gd name="connsiteX73" fmla="*/ 3770414 w 5575567"/>
              <a:gd name="connsiteY73" fmla="*/ 637714 h 3198736"/>
              <a:gd name="connsiteX74" fmla="*/ 3770530 w 5575567"/>
              <a:gd name="connsiteY74" fmla="*/ 637888 h 3198736"/>
              <a:gd name="connsiteX75" fmla="*/ 3559116 w 5575567"/>
              <a:gd name="connsiteY75" fmla="*/ 613305 h 3198736"/>
              <a:gd name="connsiteX76" fmla="*/ 3347700 w 5575567"/>
              <a:gd name="connsiteY76" fmla="*/ 637888 h 3198736"/>
              <a:gd name="connsiteX77" fmla="*/ 3347700 w 5575567"/>
              <a:gd name="connsiteY77" fmla="*/ 637728 h 3198736"/>
              <a:gd name="connsiteX78" fmla="*/ 3559116 w 5575567"/>
              <a:gd name="connsiteY78" fmla="*/ 318944 h 3198736"/>
              <a:gd name="connsiteX79" fmla="*/ 3770384 w 5575567"/>
              <a:gd name="connsiteY79" fmla="*/ 637668 h 3198736"/>
              <a:gd name="connsiteX80" fmla="*/ 3981665 w 5575567"/>
              <a:gd name="connsiteY80" fmla="*/ 318925 h 3198736"/>
              <a:gd name="connsiteX81" fmla="*/ 3962917 w 5575567"/>
              <a:gd name="connsiteY81" fmla="*/ 315103 h 3198736"/>
              <a:gd name="connsiteX82" fmla="*/ 3770346 w 5575567"/>
              <a:gd name="connsiteY82" fmla="*/ 294361 h 3198736"/>
              <a:gd name="connsiteX83" fmla="*/ 3577772 w 5575567"/>
              <a:gd name="connsiteY83" fmla="*/ 315103 h 3198736"/>
              <a:gd name="connsiteX84" fmla="*/ 3559142 w 5575567"/>
              <a:gd name="connsiteY84" fmla="*/ 318901 h 3198736"/>
              <a:gd name="connsiteX85" fmla="*/ 3770346 w 5575567"/>
              <a:gd name="connsiteY85" fmla="*/ 0 h 3198736"/>
              <a:gd name="connsiteX86" fmla="*/ 3981706 w 5575567"/>
              <a:gd name="connsiteY86" fmla="*/ 318862 h 3198736"/>
              <a:gd name="connsiteX87" fmla="*/ 3981758 w 5575567"/>
              <a:gd name="connsiteY87" fmla="*/ 318784 h 3198736"/>
              <a:gd name="connsiteX88" fmla="*/ 4289045 w 5575567"/>
              <a:gd name="connsiteY88" fmla="*/ 1339483 h 3198736"/>
              <a:gd name="connsiteX89" fmla="*/ 4289017 w 5575567"/>
              <a:gd name="connsiteY89" fmla="*/ 1339526 h 3198736"/>
              <a:gd name="connsiteX90" fmla="*/ 4288833 w 5575567"/>
              <a:gd name="connsiteY90" fmla="*/ 1339526 h 3198736"/>
              <a:gd name="connsiteX91" fmla="*/ 4923077 w 5575567"/>
              <a:gd name="connsiteY91" fmla="*/ 1658309 h 3198736"/>
              <a:gd name="connsiteX92" fmla="*/ 4711661 w 5575567"/>
              <a:gd name="connsiteY92" fmla="*/ 1633726 h 3198736"/>
              <a:gd name="connsiteX93" fmla="*/ 4519090 w 5575567"/>
              <a:gd name="connsiteY93" fmla="*/ 1654468 h 3198736"/>
              <a:gd name="connsiteX94" fmla="*/ 4500318 w 5575567"/>
              <a:gd name="connsiteY94" fmla="*/ 1658295 h 3198736"/>
              <a:gd name="connsiteX95" fmla="*/ 4500433 w 5575567"/>
              <a:gd name="connsiteY95" fmla="*/ 1658469 h 3198736"/>
              <a:gd name="connsiteX96" fmla="*/ 4289019 w 5575567"/>
              <a:gd name="connsiteY96" fmla="*/ 1633886 h 3198736"/>
              <a:gd name="connsiteX97" fmla="*/ 4077603 w 5575567"/>
              <a:gd name="connsiteY97" fmla="*/ 1658469 h 3198736"/>
              <a:gd name="connsiteX98" fmla="*/ 4077603 w 5575567"/>
              <a:gd name="connsiteY98" fmla="*/ 1658309 h 3198736"/>
              <a:gd name="connsiteX99" fmla="*/ 4289019 w 5575567"/>
              <a:gd name="connsiteY99" fmla="*/ 1339525 h 3198736"/>
              <a:gd name="connsiteX100" fmla="*/ 4500287 w 5575567"/>
              <a:gd name="connsiteY100" fmla="*/ 1658249 h 3198736"/>
              <a:gd name="connsiteX101" fmla="*/ 4711567 w 5575567"/>
              <a:gd name="connsiteY101" fmla="*/ 1339506 h 3198736"/>
              <a:gd name="connsiteX102" fmla="*/ 4692820 w 5575567"/>
              <a:gd name="connsiteY102" fmla="*/ 1335685 h 3198736"/>
              <a:gd name="connsiteX103" fmla="*/ 4500249 w 5575567"/>
              <a:gd name="connsiteY103" fmla="*/ 1314942 h 3198736"/>
              <a:gd name="connsiteX104" fmla="*/ 4307676 w 5575567"/>
              <a:gd name="connsiteY104" fmla="*/ 1335685 h 3198736"/>
              <a:gd name="connsiteX105" fmla="*/ 4289045 w 5575567"/>
              <a:gd name="connsiteY105" fmla="*/ 1339483 h 3198736"/>
              <a:gd name="connsiteX106" fmla="*/ 4500249 w 5575567"/>
              <a:gd name="connsiteY106" fmla="*/ 1020582 h 3198736"/>
              <a:gd name="connsiteX107" fmla="*/ 4711609 w 5575567"/>
              <a:gd name="connsiteY107" fmla="*/ 1339444 h 3198736"/>
              <a:gd name="connsiteX108" fmla="*/ 4711661 w 5575567"/>
              <a:gd name="connsiteY108" fmla="*/ 1339365 h 3198736"/>
              <a:gd name="connsiteX109" fmla="*/ 4941535 w 5575567"/>
              <a:gd name="connsiteY109" fmla="*/ 2296153 h 3198736"/>
              <a:gd name="connsiteX110" fmla="*/ 4941506 w 5575567"/>
              <a:gd name="connsiteY110" fmla="*/ 2296196 h 3198736"/>
              <a:gd name="connsiteX111" fmla="*/ 4941322 w 5575567"/>
              <a:gd name="connsiteY111" fmla="*/ 2296196 h 3198736"/>
              <a:gd name="connsiteX112" fmla="*/ 5575567 w 5575567"/>
              <a:gd name="connsiteY112" fmla="*/ 2614980 h 3198736"/>
              <a:gd name="connsiteX113" fmla="*/ 5364150 w 5575567"/>
              <a:gd name="connsiteY113" fmla="*/ 2590397 h 3198736"/>
              <a:gd name="connsiteX114" fmla="*/ 5171580 w 5575567"/>
              <a:gd name="connsiteY114" fmla="*/ 2611139 h 3198736"/>
              <a:gd name="connsiteX115" fmla="*/ 5152807 w 5575567"/>
              <a:gd name="connsiteY115" fmla="*/ 2614966 h 3198736"/>
              <a:gd name="connsiteX116" fmla="*/ 5152922 w 5575567"/>
              <a:gd name="connsiteY116" fmla="*/ 2615140 h 3198736"/>
              <a:gd name="connsiteX117" fmla="*/ 4941509 w 5575567"/>
              <a:gd name="connsiteY117" fmla="*/ 2590557 h 3198736"/>
              <a:gd name="connsiteX118" fmla="*/ 4730093 w 5575567"/>
              <a:gd name="connsiteY118" fmla="*/ 2615140 h 3198736"/>
              <a:gd name="connsiteX119" fmla="*/ 4730093 w 5575567"/>
              <a:gd name="connsiteY119" fmla="*/ 2614980 h 3198736"/>
              <a:gd name="connsiteX120" fmla="*/ 4941509 w 5575567"/>
              <a:gd name="connsiteY120" fmla="*/ 2296196 h 3198736"/>
              <a:gd name="connsiteX121" fmla="*/ 5152777 w 5575567"/>
              <a:gd name="connsiteY121" fmla="*/ 2614920 h 3198736"/>
              <a:gd name="connsiteX122" fmla="*/ 5364058 w 5575567"/>
              <a:gd name="connsiteY122" fmla="*/ 2296177 h 3198736"/>
              <a:gd name="connsiteX123" fmla="*/ 5345310 w 5575567"/>
              <a:gd name="connsiteY123" fmla="*/ 2292355 h 3198736"/>
              <a:gd name="connsiteX124" fmla="*/ 5152738 w 5575567"/>
              <a:gd name="connsiteY124" fmla="*/ 2271613 h 3198736"/>
              <a:gd name="connsiteX125" fmla="*/ 4960165 w 5575567"/>
              <a:gd name="connsiteY125" fmla="*/ 2292355 h 3198736"/>
              <a:gd name="connsiteX126" fmla="*/ 4941535 w 5575567"/>
              <a:gd name="connsiteY126" fmla="*/ 2296153 h 3198736"/>
              <a:gd name="connsiteX127" fmla="*/ 5152738 w 5575567"/>
              <a:gd name="connsiteY127" fmla="*/ 1977252 h 3198736"/>
              <a:gd name="connsiteX128" fmla="*/ 5364099 w 5575567"/>
              <a:gd name="connsiteY128" fmla="*/ 2296114 h 3198736"/>
              <a:gd name="connsiteX129" fmla="*/ 5364150 w 5575567"/>
              <a:gd name="connsiteY129" fmla="*/ 2296036 h 319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575567" h="3198736">
                <a:moveTo>
                  <a:pt x="144759" y="2928736"/>
                </a:moveTo>
                <a:lnTo>
                  <a:pt x="144759" y="3198736"/>
                </a:lnTo>
                <a:lnTo>
                  <a:pt x="0" y="3198736"/>
                </a:lnTo>
                <a:lnTo>
                  <a:pt x="0" y="2928736"/>
                </a:lnTo>
                <a:close/>
                <a:moveTo>
                  <a:pt x="2144998" y="2296153"/>
                </a:moveTo>
                <a:lnTo>
                  <a:pt x="2144969" y="2296196"/>
                </a:lnTo>
                <a:lnTo>
                  <a:pt x="2144785" y="2296196"/>
                </a:lnTo>
                <a:close/>
                <a:moveTo>
                  <a:pt x="2759329" y="1435823"/>
                </a:moveTo>
                <a:lnTo>
                  <a:pt x="2759300" y="1435866"/>
                </a:lnTo>
                <a:lnTo>
                  <a:pt x="2759116" y="1435866"/>
                </a:lnTo>
                <a:close/>
                <a:moveTo>
                  <a:pt x="2779030" y="2614980"/>
                </a:moveTo>
                <a:cubicBezTo>
                  <a:pt x="2779030" y="2614980"/>
                  <a:pt x="2668525" y="2590397"/>
                  <a:pt x="2567614" y="2590397"/>
                </a:cubicBezTo>
                <a:cubicBezTo>
                  <a:pt x="2491932" y="2590397"/>
                  <a:pt x="2410852" y="2604225"/>
                  <a:pt x="2375043" y="2611139"/>
                </a:cubicBezTo>
                <a:lnTo>
                  <a:pt x="2356270" y="2614966"/>
                </a:lnTo>
                <a:lnTo>
                  <a:pt x="2356386" y="2615140"/>
                </a:lnTo>
                <a:cubicBezTo>
                  <a:pt x="2356386" y="2615140"/>
                  <a:pt x="2245881" y="2590557"/>
                  <a:pt x="2144972" y="2590557"/>
                </a:cubicBezTo>
                <a:cubicBezTo>
                  <a:pt x="2044060" y="2590557"/>
                  <a:pt x="1933556" y="2615140"/>
                  <a:pt x="1933556" y="2615140"/>
                </a:cubicBezTo>
                <a:lnTo>
                  <a:pt x="1933556" y="2614980"/>
                </a:lnTo>
                <a:lnTo>
                  <a:pt x="2144972" y="2296196"/>
                </a:lnTo>
                <a:lnTo>
                  <a:pt x="2356240" y="2614920"/>
                </a:lnTo>
                <a:lnTo>
                  <a:pt x="2567521" y="2296177"/>
                </a:lnTo>
                <a:lnTo>
                  <a:pt x="2548773" y="2292355"/>
                </a:lnTo>
                <a:cubicBezTo>
                  <a:pt x="2512963" y="2285441"/>
                  <a:pt x="2431884" y="2271613"/>
                  <a:pt x="2356202" y="2271613"/>
                </a:cubicBezTo>
                <a:cubicBezTo>
                  <a:pt x="2280518" y="2271613"/>
                  <a:pt x="2199438" y="2285441"/>
                  <a:pt x="2163628" y="2292355"/>
                </a:cubicBezTo>
                <a:lnTo>
                  <a:pt x="2144998" y="2296153"/>
                </a:lnTo>
                <a:lnTo>
                  <a:pt x="2356202" y="1977252"/>
                </a:lnTo>
                <a:lnTo>
                  <a:pt x="2567562" y="2296114"/>
                </a:lnTo>
                <a:lnTo>
                  <a:pt x="2567614" y="2296036"/>
                </a:lnTo>
                <a:close/>
                <a:moveTo>
                  <a:pt x="3393361" y="1754650"/>
                </a:moveTo>
                <a:cubicBezTo>
                  <a:pt x="3393361" y="1754650"/>
                  <a:pt x="3282856" y="1730067"/>
                  <a:pt x="3181945" y="1730067"/>
                </a:cubicBezTo>
                <a:cubicBezTo>
                  <a:pt x="3106263" y="1730067"/>
                  <a:pt x="3025183" y="1743895"/>
                  <a:pt x="2989374" y="1750809"/>
                </a:cubicBezTo>
                <a:lnTo>
                  <a:pt x="2970601" y="1754636"/>
                </a:lnTo>
                <a:lnTo>
                  <a:pt x="2970717" y="1754810"/>
                </a:lnTo>
                <a:cubicBezTo>
                  <a:pt x="2970717" y="1754810"/>
                  <a:pt x="2860212" y="1730227"/>
                  <a:pt x="2759303" y="1730227"/>
                </a:cubicBezTo>
                <a:cubicBezTo>
                  <a:pt x="2658391" y="1730227"/>
                  <a:pt x="2547887" y="1754810"/>
                  <a:pt x="2547887" y="1754810"/>
                </a:cubicBezTo>
                <a:lnTo>
                  <a:pt x="2547887" y="1754650"/>
                </a:lnTo>
                <a:lnTo>
                  <a:pt x="2759303" y="1435866"/>
                </a:lnTo>
                <a:lnTo>
                  <a:pt x="2970571" y="1754590"/>
                </a:lnTo>
                <a:lnTo>
                  <a:pt x="3181852" y="1435847"/>
                </a:lnTo>
                <a:lnTo>
                  <a:pt x="3163104" y="1432025"/>
                </a:lnTo>
                <a:cubicBezTo>
                  <a:pt x="3127295" y="1425111"/>
                  <a:pt x="3046215" y="1411283"/>
                  <a:pt x="2970533" y="1411283"/>
                </a:cubicBezTo>
                <a:cubicBezTo>
                  <a:pt x="2894849" y="1411283"/>
                  <a:pt x="2813769" y="1425111"/>
                  <a:pt x="2777959" y="1432025"/>
                </a:cubicBezTo>
                <a:lnTo>
                  <a:pt x="2759329" y="1435823"/>
                </a:lnTo>
                <a:lnTo>
                  <a:pt x="2970533" y="1116922"/>
                </a:lnTo>
                <a:lnTo>
                  <a:pt x="3181893" y="1435784"/>
                </a:lnTo>
                <a:lnTo>
                  <a:pt x="3181945" y="1435706"/>
                </a:lnTo>
                <a:close/>
                <a:moveTo>
                  <a:pt x="3559142" y="1790685"/>
                </a:moveTo>
                <a:lnTo>
                  <a:pt x="3559113" y="1790728"/>
                </a:lnTo>
                <a:lnTo>
                  <a:pt x="3558929" y="1790728"/>
                </a:lnTo>
                <a:close/>
                <a:moveTo>
                  <a:pt x="3559142" y="318901"/>
                </a:moveTo>
                <a:lnTo>
                  <a:pt x="3559113" y="318944"/>
                </a:lnTo>
                <a:lnTo>
                  <a:pt x="3558929" y="318944"/>
                </a:lnTo>
                <a:close/>
                <a:moveTo>
                  <a:pt x="4193174" y="2109511"/>
                </a:moveTo>
                <a:cubicBezTo>
                  <a:pt x="4193174" y="2109511"/>
                  <a:pt x="4082669" y="2084928"/>
                  <a:pt x="3981758" y="2084928"/>
                </a:cubicBezTo>
                <a:cubicBezTo>
                  <a:pt x="3906076" y="2084928"/>
                  <a:pt x="3824996" y="2098756"/>
                  <a:pt x="3789187" y="2105670"/>
                </a:cubicBezTo>
                <a:lnTo>
                  <a:pt x="3770414" y="2109497"/>
                </a:lnTo>
                <a:lnTo>
                  <a:pt x="3770530" y="2109671"/>
                </a:lnTo>
                <a:cubicBezTo>
                  <a:pt x="3770530" y="2109671"/>
                  <a:pt x="3660025" y="2085088"/>
                  <a:pt x="3559116" y="2085088"/>
                </a:cubicBezTo>
                <a:cubicBezTo>
                  <a:pt x="3458204" y="2085088"/>
                  <a:pt x="3347700" y="2109671"/>
                  <a:pt x="3347700" y="2109671"/>
                </a:cubicBezTo>
                <a:lnTo>
                  <a:pt x="3347700" y="2109511"/>
                </a:lnTo>
                <a:lnTo>
                  <a:pt x="3559116" y="1790727"/>
                </a:lnTo>
                <a:lnTo>
                  <a:pt x="3770384" y="2109451"/>
                </a:lnTo>
                <a:lnTo>
                  <a:pt x="3981664" y="1790708"/>
                </a:lnTo>
                <a:lnTo>
                  <a:pt x="3962917" y="1786887"/>
                </a:lnTo>
                <a:cubicBezTo>
                  <a:pt x="3927108" y="1779972"/>
                  <a:pt x="3846028" y="1766144"/>
                  <a:pt x="3770346" y="1766144"/>
                </a:cubicBezTo>
                <a:cubicBezTo>
                  <a:pt x="3694662" y="1766144"/>
                  <a:pt x="3613582" y="1779972"/>
                  <a:pt x="3577772" y="1786887"/>
                </a:cubicBezTo>
                <a:lnTo>
                  <a:pt x="3559142" y="1790685"/>
                </a:lnTo>
                <a:lnTo>
                  <a:pt x="3770346" y="1471784"/>
                </a:lnTo>
                <a:lnTo>
                  <a:pt x="3981706" y="1790646"/>
                </a:lnTo>
                <a:lnTo>
                  <a:pt x="3981758" y="1790567"/>
                </a:lnTo>
                <a:close/>
                <a:moveTo>
                  <a:pt x="4193174" y="637728"/>
                </a:moveTo>
                <a:cubicBezTo>
                  <a:pt x="4193174" y="637728"/>
                  <a:pt x="4082670" y="613145"/>
                  <a:pt x="3981758" y="613145"/>
                </a:cubicBezTo>
                <a:cubicBezTo>
                  <a:pt x="3906076" y="613145"/>
                  <a:pt x="3824997" y="626973"/>
                  <a:pt x="3789187" y="633887"/>
                </a:cubicBezTo>
                <a:lnTo>
                  <a:pt x="3770414" y="637714"/>
                </a:lnTo>
                <a:lnTo>
                  <a:pt x="3770530" y="637888"/>
                </a:lnTo>
                <a:cubicBezTo>
                  <a:pt x="3770530" y="637888"/>
                  <a:pt x="3660025" y="613305"/>
                  <a:pt x="3559116" y="613305"/>
                </a:cubicBezTo>
                <a:cubicBezTo>
                  <a:pt x="3458204" y="613305"/>
                  <a:pt x="3347700" y="637888"/>
                  <a:pt x="3347700" y="637888"/>
                </a:cubicBezTo>
                <a:lnTo>
                  <a:pt x="3347700" y="637728"/>
                </a:lnTo>
                <a:lnTo>
                  <a:pt x="3559116" y="318944"/>
                </a:lnTo>
                <a:lnTo>
                  <a:pt x="3770384" y="637668"/>
                </a:lnTo>
                <a:lnTo>
                  <a:pt x="3981665" y="318925"/>
                </a:lnTo>
                <a:lnTo>
                  <a:pt x="3962917" y="315103"/>
                </a:lnTo>
                <a:cubicBezTo>
                  <a:pt x="3927108" y="308189"/>
                  <a:pt x="3846028" y="294361"/>
                  <a:pt x="3770346" y="294361"/>
                </a:cubicBezTo>
                <a:cubicBezTo>
                  <a:pt x="3694662" y="294361"/>
                  <a:pt x="3613582" y="308189"/>
                  <a:pt x="3577772" y="315103"/>
                </a:cubicBezTo>
                <a:lnTo>
                  <a:pt x="3559142" y="318901"/>
                </a:lnTo>
                <a:lnTo>
                  <a:pt x="3770346" y="0"/>
                </a:lnTo>
                <a:lnTo>
                  <a:pt x="3981706" y="318862"/>
                </a:lnTo>
                <a:lnTo>
                  <a:pt x="3981758" y="318784"/>
                </a:lnTo>
                <a:close/>
                <a:moveTo>
                  <a:pt x="4289045" y="1339483"/>
                </a:moveTo>
                <a:lnTo>
                  <a:pt x="4289017" y="1339526"/>
                </a:lnTo>
                <a:lnTo>
                  <a:pt x="4288833" y="1339526"/>
                </a:lnTo>
                <a:close/>
                <a:moveTo>
                  <a:pt x="4923077" y="1658309"/>
                </a:moveTo>
                <a:cubicBezTo>
                  <a:pt x="4923077" y="1658309"/>
                  <a:pt x="4812573" y="1633726"/>
                  <a:pt x="4711661" y="1633726"/>
                </a:cubicBezTo>
                <a:cubicBezTo>
                  <a:pt x="4635979" y="1633726"/>
                  <a:pt x="4554900" y="1647554"/>
                  <a:pt x="4519090" y="1654468"/>
                </a:cubicBezTo>
                <a:lnTo>
                  <a:pt x="4500318" y="1658295"/>
                </a:lnTo>
                <a:lnTo>
                  <a:pt x="4500433" y="1658469"/>
                </a:lnTo>
                <a:cubicBezTo>
                  <a:pt x="4500433" y="1658469"/>
                  <a:pt x="4389929" y="1633886"/>
                  <a:pt x="4289019" y="1633886"/>
                </a:cubicBezTo>
                <a:cubicBezTo>
                  <a:pt x="4188108" y="1633886"/>
                  <a:pt x="4077603" y="1658469"/>
                  <a:pt x="4077603" y="1658469"/>
                </a:cubicBezTo>
                <a:lnTo>
                  <a:pt x="4077603" y="1658309"/>
                </a:lnTo>
                <a:lnTo>
                  <a:pt x="4289019" y="1339525"/>
                </a:lnTo>
                <a:lnTo>
                  <a:pt x="4500287" y="1658249"/>
                </a:lnTo>
                <a:lnTo>
                  <a:pt x="4711567" y="1339506"/>
                </a:lnTo>
                <a:lnTo>
                  <a:pt x="4692820" y="1335685"/>
                </a:lnTo>
                <a:cubicBezTo>
                  <a:pt x="4657011" y="1328771"/>
                  <a:pt x="4575931" y="1314942"/>
                  <a:pt x="4500249" y="1314942"/>
                </a:cubicBezTo>
                <a:cubicBezTo>
                  <a:pt x="4424565" y="1314942"/>
                  <a:pt x="4343485" y="1328771"/>
                  <a:pt x="4307676" y="1335685"/>
                </a:cubicBezTo>
                <a:lnTo>
                  <a:pt x="4289045" y="1339483"/>
                </a:lnTo>
                <a:lnTo>
                  <a:pt x="4500249" y="1020582"/>
                </a:lnTo>
                <a:lnTo>
                  <a:pt x="4711609" y="1339444"/>
                </a:lnTo>
                <a:lnTo>
                  <a:pt x="4711661" y="1339365"/>
                </a:lnTo>
                <a:close/>
                <a:moveTo>
                  <a:pt x="4941535" y="2296153"/>
                </a:moveTo>
                <a:lnTo>
                  <a:pt x="4941506" y="2296196"/>
                </a:lnTo>
                <a:lnTo>
                  <a:pt x="4941322" y="2296196"/>
                </a:lnTo>
                <a:close/>
                <a:moveTo>
                  <a:pt x="5575567" y="2614980"/>
                </a:moveTo>
                <a:cubicBezTo>
                  <a:pt x="5575567" y="2614980"/>
                  <a:pt x="5465061" y="2590397"/>
                  <a:pt x="5364150" y="2590397"/>
                </a:cubicBezTo>
                <a:cubicBezTo>
                  <a:pt x="5288469" y="2590397"/>
                  <a:pt x="5207388" y="2604225"/>
                  <a:pt x="5171580" y="2611139"/>
                </a:cubicBezTo>
                <a:lnTo>
                  <a:pt x="5152807" y="2614966"/>
                </a:lnTo>
                <a:lnTo>
                  <a:pt x="5152922" y="2615140"/>
                </a:lnTo>
                <a:cubicBezTo>
                  <a:pt x="5152922" y="2615140"/>
                  <a:pt x="5042418" y="2590557"/>
                  <a:pt x="4941509" y="2590557"/>
                </a:cubicBezTo>
                <a:cubicBezTo>
                  <a:pt x="4840597" y="2590557"/>
                  <a:pt x="4730093" y="2615140"/>
                  <a:pt x="4730093" y="2615140"/>
                </a:cubicBezTo>
                <a:lnTo>
                  <a:pt x="4730093" y="2614980"/>
                </a:lnTo>
                <a:lnTo>
                  <a:pt x="4941509" y="2296196"/>
                </a:lnTo>
                <a:lnTo>
                  <a:pt x="5152777" y="2614920"/>
                </a:lnTo>
                <a:lnTo>
                  <a:pt x="5364058" y="2296177"/>
                </a:lnTo>
                <a:lnTo>
                  <a:pt x="5345310" y="2292355"/>
                </a:lnTo>
                <a:cubicBezTo>
                  <a:pt x="5309499" y="2285441"/>
                  <a:pt x="5228421" y="2271613"/>
                  <a:pt x="5152738" y="2271613"/>
                </a:cubicBezTo>
                <a:cubicBezTo>
                  <a:pt x="5077055" y="2271613"/>
                  <a:pt x="4995975" y="2285441"/>
                  <a:pt x="4960165" y="2292355"/>
                </a:cubicBezTo>
                <a:lnTo>
                  <a:pt x="4941535" y="2296153"/>
                </a:lnTo>
                <a:lnTo>
                  <a:pt x="5152738" y="1977252"/>
                </a:lnTo>
                <a:lnTo>
                  <a:pt x="5364099" y="2296114"/>
                </a:lnTo>
                <a:lnTo>
                  <a:pt x="5364150" y="2296036"/>
                </a:lnTo>
                <a:close/>
              </a:path>
            </a:pathLst>
          </a:custGeom>
          <a:solidFill>
            <a:schemeClr val="accent2"/>
          </a:solidFill>
          <a:ln w="9525" cap="flat">
            <a:noFill/>
            <a:prstDash val="solid"/>
            <a:miter/>
          </a:ln>
        </p:spPr>
        <p:txBody>
          <a:bodyPr wrap="square" rtlCol="0" anchor="ctr">
            <a:noAutofit/>
          </a:bodyPr>
          <a:lstStyle/>
          <a:p>
            <a:endParaRPr lang="en-GB"/>
          </a:p>
        </p:txBody>
      </p:sp>
      <p:sp>
        <p:nvSpPr>
          <p:cNvPr id="401" name="Vrije vorm: vorm 400">
            <a:extLst>
              <a:ext uri="{FF2B5EF4-FFF2-40B4-BE49-F238E27FC236}">
                <a16:creationId xmlns:a16="http://schemas.microsoft.com/office/drawing/2014/main" id="{300213E0-1C55-22F3-575E-3F3AF3E391DA}"/>
              </a:ext>
            </a:extLst>
          </p:cNvPr>
          <p:cNvSpPr/>
          <p:nvPr/>
        </p:nvSpPr>
        <p:spPr>
          <a:xfrm>
            <a:off x="-16511800" y="-27225"/>
            <a:ext cx="16350552" cy="6874741"/>
          </a:xfrm>
          <a:custGeom>
            <a:avLst/>
            <a:gdLst>
              <a:gd name="connsiteX0" fmla="*/ 8660390 w 16350552"/>
              <a:gd name="connsiteY0" fmla="*/ 0 h 6874741"/>
              <a:gd name="connsiteX1" fmla="*/ 16350552 w 16350552"/>
              <a:gd name="connsiteY1" fmla="*/ 0 h 6874741"/>
              <a:gd name="connsiteX2" fmla="*/ 12372913 w 16350552"/>
              <a:gd name="connsiteY2" fmla="*/ 6858001 h 6874741"/>
              <a:gd name="connsiteX3" fmla="*/ 9790693 w 16350552"/>
              <a:gd name="connsiteY3" fmla="*/ 6858001 h 6874741"/>
              <a:gd name="connsiteX4" fmla="*/ 9790693 w 16350552"/>
              <a:gd name="connsiteY4" fmla="*/ 6874741 h 6874741"/>
              <a:gd name="connsiteX5" fmla="*/ 0 w 16350552"/>
              <a:gd name="connsiteY5" fmla="*/ 6874741 h 6874741"/>
              <a:gd name="connsiteX6" fmla="*/ 0 w 16350552"/>
              <a:gd name="connsiteY6" fmla="*/ 1 h 6874741"/>
              <a:gd name="connsiteX7" fmla="*/ 8660390 w 16350552"/>
              <a:gd name="connsiteY7" fmla="*/ 1 h 68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0552" h="6874741">
                <a:moveTo>
                  <a:pt x="8660390" y="0"/>
                </a:moveTo>
                <a:lnTo>
                  <a:pt x="16350552" y="0"/>
                </a:lnTo>
                <a:lnTo>
                  <a:pt x="12372913" y="6858001"/>
                </a:lnTo>
                <a:lnTo>
                  <a:pt x="9790693" y="6858001"/>
                </a:lnTo>
                <a:lnTo>
                  <a:pt x="9790693" y="6874741"/>
                </a:lnTo>
                <a:lnTo>
                  <a:pt x="0" y="6874741"/>
                </a:lnTo>
                <a:lnTo>
                  <a:pt x="0" y="1"/>
                </a:lnTo>
                <a:lnTo>
                  <a:pt x="8660390" y="1"/>
                </a:lnTo>
                <a:close/>
              </a:path>
            </a:pathLst>
          </a:custGeom>
          <a:solidFill>
            <a:srgbClr val="E5F5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5" name="Tijdelijke aanduiding voor dianummer 4">
            <a:extLst>
              <a:ext uri="{FF2B5EF4-FFF2-40B4-BE49-F238E27FC236}">
                <a16:creationId xmlns:a16="http://schemas.microsoft.com/office/drawing/2014/main" id="{537FDF40-BF44-4F42-0CCF-B5FF77335634}"/>
              </a:ext>
            </a:extLst>
          </p:cNvPr>
          <p:cNvSpPr>
            <a:spLocks noGrp="1"/>
          </p:cNvSpPr>
          <p:nvPr>
            <p:ph type="sldNum" sz="quarter" idx="12"/>
          </p:nvPr>
        </p:nvSpPr>
        <p:spPr/>
        <p:txBody>
          <a:bodyPr/>
          <a:lstStyle/>
          <a:p>
            <a:fld id="{9E843DB9-9987-4157-AB9C-CEA8D7D910BB}" type="slidenum">
              <a:rPr lang="nl-NL" smtClean="0"/>
              <a:pPr/>
              <a:t>1</a:t>
            </a:fld>
            <a:endParaRPr lang="nl-NL" dirty="0"/>
          </a:p>
        </p:txBody>
      </p:sp>
    </p:spTree>
    <p:extLst>
      <p:ext uri="{BB962C8B-B14F-4D97-AF65-F5344CB8AC3E}">
        <p14:creationId xmlns:p14="http://schemas.microsoft.com/office/powerpoint/2010/main" val="70080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500"/>
                                  </p:stCondLst>
                                  <p:childTnLst>
                                    <p:set>
                                      <p:cBhvr>
                                        <p:cTn id="6" dur="1" fill="hold">
                                          <p:stCondLst>
                                            <p:cond delay="0"/>
                                          </p:stCondLst>
                                        </p:cTn>
                                        <p:tgtEl>
                                          <p:spTgt spid="402"/>
                                        </p:tgtEl>
                                        <p:attrNameLst>
                                          <p:attrName>style.visibility</p:attrName>
                                        </p:attrNameLst>
                                      </p:cBhvr>
                                      <p:to>
                                        <p:strVal val="visible"/>
                                      </p:to>
                                    </p:set>
                                    <p:anim calcmode="lin" valueType="num">
                                      <p:cBhvr additive="base">
                                        <p:cTn id="7" dur="750" fill="hold"/>
                                        <p:tgtEl>
                                          <p:spTgt spid="402"/>
                                        </p:tgtEl>
                                        <p:attrNameLst>
                                          <p:attrName>ppt_x</p:attrName>
                                        </p:attrNameLst>
                                      </p:cBhvr>
                                      <p:tavLst>
                                        <p:tav tm="0">
                                          <p:val>
                                            <p:strVal val="1+#ppt_w/2"/>
                                          </p:val>
                                        </p:tav>
                                        <p:tav tm="100000">
                                          <p:val>
                                            <p:strVal val="#ppt_x"/>
                                          </p:val>
                                        </p:tav>
                                      </p:tavLst>
                                    </p:anim>
                                    <p:anim calcmode="lin" valueType="num">
                                      <p:cBhvr additive="base">
                                        <p:cTn id="8" dur="750" fill="hold"/>
                                        <p:tgtEl>
                                          <p:spTgt spid="40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01"/>
                                        </p:tgtEl>
                                        <p:attrNameLst>
                                          <p:attrName>style.visibility</p:attrName>
                                        </p:attrNameLst>
                                      </p:cBhvr>
                                      <p:to>
                                        <p:strVal val="visible"/>
                                      </p:to>
                                    </p:set>
                                    <p:anim calcmode="lin" valueType="num">
                                      <p:cBhvr additive="base">
                                        <p:cTn id="11" dur="2250" fill="hold"/>
                                        <p:tgtEl>
                                          <p:spTgt spid="401"/>
                                        </p:tgtEl>
                                        <p:attrNameLst>
                                          <p:attrName>ppt_x</p:attrName>
                                        </p:attrNameLst>
                                      </p:cBhvr>
                                      <p:tavLst>
                                        <p:tav tm="0">
                                          <p:val>
                                            <p:strVal val="1+#ppt_w/2"/>
                                          </p:val>
                                        </p:tav>
                                        <p:tav tm="100000">
                                          <p:val>
                                            <p:strVal val="#ppt_x"/>
                                          </p:val>
                                        </p:tav>
                                      </p:tavLst>
                                    </p:anim>
                                    <p:anim calcmode="lin" valueType="num">
                                      <p:cBhvr additive="base">
                                        <p:cTn id="12" dur="2250" fill="hold"/>
                                        <p:tgtEl>
                                          <p:spTgt spid="40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500" fill="hold"/>
                                        <p:tgtEl>
                                          <p:spTgt spid="48"/>
                                        </p:tgtEl>
                                        <p:attrNameLst>
                                          <p:attrName>ppt_x</p:attrName>
                                        </p:attrNameLst>
                                      </p:cBhvr>
                                      <p:tavLst>
                                        <p:tav tm="0">
                                          <p:val>
                                            <p:strVal val="1+#ppt_w/2"/>
                                          </p:val>
                                        </p:tav>
                                        <p:tav tm="100000">
                                          <p:val>
                                            <p:strVal val="#ppt_x"/>
                                          </p:val>
                                        </p:tav>
                                      </p:tavLst>
                                    </p:anim>
                                    <p:anim calcmode="lin" valueType="num">
                                      <p:cBhvr additive="base">
                                        <p:cTn id="16" dur="1500" fill="hold"/>
                                        <p:tgtEl>
                                          <p:spTgt spid="48"/>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 presetClass="entr" presetSubtype="8" decel="10000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0-#ppt_w/2"/>
                                          </p:val>
                                        </p:tav>
                                        <p:tav tm="100000">
                                          <p:val>
                                            <p:strVal val="#ppt_x"/>
                                          </p:val>
                                        </p:tav>
                                      </p:tavLst>
                                    </p:anim>
                                    <p:anim calcmode="lin" valueType="num">
                                      <p:cBhvr additive="base">
                                        <p:cTn id="21" dur="750" fill="hold"/>
                                        <p:tgtEl>
                                          <p:spTgt spid="38"/>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125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2" presetClass="entr" presetSubtype="8" decel="100000"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750" fill="hold"/>
                                        <p:tgtEl>
                                          <p:spTgt spid="39"/>
                                        </p:tgtEl>
                                        <p:attrNameLst>
                                          <p:attrName>ppt_x</p:attrName>
                                        </p:attrNameLst>
                                      </p:cBhvr>
                                      <p:tavLst>
                                        <p:tav tm="0">
                                          <p:val>
                                            <p:strVal val="0-#ppt_w/2"/>
                                          </p:val>
                                        </p:tav>
                                        <p:tav tm="100000">
                                          <p:val>
                                            <p:strVal val="#ppt_x"/>
                                          </p:val>
                                        </p:tav>
                                      </p:tavLst>
                                    </p:anim>
                                    <p:anim calcmode="lin" valueType="num">
                                      <p:cBhvr additive="base">
                                        <p:cTn id="28" dur="750" fill="hold"/>
                                        <p:tgtEl>
                                          <p:spTgt spid="39"/>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475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childTnLst>
                                </p:cTn>
                              </p:par>
                              <p:par>
                                <p:cTn id="36" presetID="42" presetClass="path" presetSubtype="0" repeatCount="indefinite" decel="100000" autoRev="1" fill="hold" grpId="1" nodeType="withEffect">
                                  <p:stCondLst>
                                    <p:cond delay="0"/>
                                  </p:stCondLst>
                                  <p:childTnLst>
                                    <p:animMotion origin="layout" path="M -0.01718 -0.00023 L -3.125E-6 7.40741E-7 " pathEditMode="relative" rAng="0" ptsTypes="AA">
                                      <p:cBhvr>
                                        <p:cTn id="37" dur="500" fill="hold"/>
                                        <p:tgtEl>
                                          <p:spTgt spid="26"/>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2" grpId="0"/>
      <p:bldP spid="26" grpId="0" animBg="1"/>
      <p:bldP spid="26" grpId="1" animBg="1"/>
      <p:bldP spid="402" grpId="0" animBg="1"/>
      <p:bldP spid="40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F9B8F7D1-E96D-375E-7D91-8E02E2D65B6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5955" t="5106" r="23759" b="34608"/>
          <a:stretch/>
        </p:blipFill>
        <p:spPr>
          <a:xfrm>
            <a:off x="2041031" y="0"/>
            <a:ext cx="10150968" cy="6874741"/>
          </a:xfrm>
          <a:custGeom>
            <a:avLst/>
            <a:gdLst>
              <a:gd name="connsiteX0" fmla="*/ 4578095 w 10150968"/>
              <a:gd name="connsiteY0" fmla="*/ 0 h 6874741"/>
              <a:gd name="connsiteX1" fmla="*/ 8341218 w 10150968"/>
              <a:gd name="connsiteY1" fmla="*/ 0 h 6874741"/>
              <a:gd name="connsiteX2" fmla="*/ 8805453 w 10150968"/>
              <a:gd name="connsiteY2" fmla="*/ 0 h 6874741"/>
              <a:gd name="connsiteX3" fmla="*/ 9085297 w 10150968"/>
              <a:gd name="connsiteY3" fmla="*/ 0 h 6874741"/>
              <a:gd name="connsiteX4" fmla="*/ 10150968 w 10150968"/>
              <a:gd name="connsiteY4" fmla="*/ 0 h 6874741"/>
              <a:gd name="connsiteX5" fmla="*/ 10150968 w 10150968"/>
              <a:gd name="connsiteY5" fmla="*/ 6874741 h 6874741"/>
              <a:gd name="connsiteX6" fmla="*/ 8341218 w 10150968"/>
              <a:gd name="connsiteY6" fmla="*/ 6874741 h 6874741"/>
              <a:gd name="connsiteX7" fmla="*/ 8341218 w 10150968"/>
              <a:gd name="connsiteY7" fmla="*/ 6858000 h 6874741"/>
              <a:gd name="connsiteX8" fmla="*/ 3726438 w 10150968"/>
              <a:gd name="connsiteY8" fmla="*/ 6858000 h 6874741"/>
              <a:gd name="connsiteX9" fmla="*/ 0 w 10150968"/>
              <a:gd name="connsiteY9" fmla="*/ 6858000 h 68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0968" h="6874741">
                <a:moveTo>
                  <a:pt x="4578095" y="0"/>
                </a:moveTo>
                <a:lnTo>
                  <a:pt x="8341218" y="0"/>
                </a:lnTo>
                <a:lnTo>
                  <a:pt x="8805453" y="0"/>
                </a:lnTo>
                <a:lnTo>
                  <a:pt x="9085297" y="0"/>
                </a:lnTo>
                <a:lnTo>
                  <a:pt x="10150968" y="0"/>
                </a:lnTo>
                <a:lnTo>
                  <a:pt x="10150968" y="6874741"/>
                </a:lnTo>
                <a:lnTo>
                  <a:pt x="8341218" y="6874741"/>
                </a:lnTo>
                <a:lnTo>
                  <a:pt x="8341218" y="6858000"/>
                </a:lnTo>
                <a:lnTo>
                  <a:pt x="3726438" y="6858000"/>
                </a:lnTo>
                <a:lnTo>
                  <a:pt x="0" y="6858000"/>
                </a:lnTo>
                <a:close/>
              </a:path>
            </a:pathLst>
          </a:custGeom>
          <a:solidFill>
            <a:schemeClr val="bg1">
              <a:lumMod val="95000"/>
            </a:schemeClr>
          </a:solidFill>
        </p:spPr>
      </p:pic>
      <p:sp>
        <p:nvSpPr>
          <p:cNvPr id="73" name="Tijdelijke aanduiding voor verticale tekst 72">
            <a:extLst>
              <a:ext uri="{FF2B5EF4-FFF2-40B4-BE49-F238E27FC236}">
                <a16:creationId xmlns:a16="http://schemas.microsoft.com/office/drawing/2014/main" id="{0800A1ED-AB89-09C2-DA3F-FDB0AD1627FA}"/>
              </a:ext>
            </a:extLst>
          </p:cNvPr>
          <p:cNvSpPr>
            <a:spLocks noGrp="1"/>
          </p:cNvSpPr>
          <p:nvPr>
            <p:ph type="body" orient="vert" idx="1"/>
          </p:nvPr>
        </p:nvSpPr>
        <p:spPr>
          <a:xfrm>
            <a:off x="720001" y="1162212"/>
            <a:ext cx="4256192" cy="628566"/>
          </a:xfrm>
        </p:spPr>
        <p:txBody>
          <a:bodyPr/>
          <a:lstStyle/>
          <a:p>
            <a:pPr lvl="5"/>
            <a:r>
              <a:rPr lang="nl-NL" b="0" dirty="0">
                <a:solidFill>
                  <a:schemeClr val="bg1"/>
                </a:solidFill>
              </a:rPr>
              <a:t>De contactpersonen en teamleden zijn eenvoudig en altijd bereikbaar.</a:t>
            </a:r>
          </a:p>
        </p:txBody>
      </p:sp>
      <p:sp>
        <p:nvSpPr>
          <p:cNvPr id="3" name="Tijdelijke aanduiding voor datum 2">
            <a:extLst>
              <a:ext uri="{FF2B5EF4-FFF2-40B4-BE49-F238E27FC236}">
                <a16:creationId xmlns:a16="http://schemas.microsoft.com/office/drawing/2014/main" id="{ADFD9D04-A9D1-EA85-8ECF-FDAA4240592B}"/>
              </a:ext>
            </a:extLst>
          </p:cNvPr>
          <p:cNvSpPr>
            <a:spLocks noGrp="1"/>
          </p:cNvSpPr>
          <p:nvPr>
            <p:ph type="dt" sz="half" idx="14"/>
          </p:nvPr>
        </p:nvSpPr>
        <p:spPr>
          <a:xfrm>
            <a:off x="8181441" y="7009792"/>
            <a:ext cx="2913306" cy="144759"/>
          </a:xfrm>
        </p:spPr>
        <p:txBody>
          <a:bodyPr/>
          <a:lstStyle/>
          <a:p>
            <a:fld id="{4A94756B-E8F5-4ACE-817D-8C25051FFE91}"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6B2886F7-694F-3C3B-9B23-D1D1E893D771}"/>
              </a:ext>
            </a:extLst>
          </p:cNvPr>
          <p:cNvSpPr>
            <a:spLocks noGrp="1"/>
          </p:cNvSpPr>
          <p:nvPr>
            <p:ph type="ftr" sz="quarter" idx="15"/>
          </p:nvPr>
        </p:nvSpPr>
        <p:spPr>
          <a:xfrm>
            <a:off x="1096889" y="6344941"/>
            <a:ext cx="4998748" cy="144759"/>
          </a:xfrm>
        </p:spPr>
        <p:txBody>
          <a:bodyPr/>
          <a:lstStyle/>
          <a:p>
            <a:r>
              <a:rPr lang="nl-NL">
                <a:solidFill>
                  <a:schemeClr val="bg1"/>
                </a:solidFill>
              </a:rPr>
              <a:t>Van Noort Gassler &amp; Co</a:t>
            </a:r>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4A0540A1-95E6-8F7C-664F-AAFFB6523C98}"/>
              </a:ext>
            </a:extLst>
          </p:cNvPr>
          <p:cNvSpPr>
            <a:spLocks noGrp="1"/>
          </p:cNvSpPr>
          <p:nvPr>
            <p:ph type="sldNum" sz="quarter" idx="16"/>
          </p:nvPr>
        </p:nvSpPr>
        <p:spPr>
          <a:xfrm>
            <a:off x="719138" y="6344941"/>
            <a:ext cx="270000" cy="144759"/>
          </a:xfrm>
        </p:spPr>
        <p:txBody>
          <a:bodyPr/>
          <a:lstStyle/>
          <a:p>
            <a:fld id="{9E843DB9-9987-4157-AB9C-CEA8D7D910BB}" type="slidenum">
              <a:rPr lang="nl-NL" smtClean="0">
                <a:solidFill>
                  <a:schemeClr val="bg1"/>
                </a:solidFill>
              </a:rPr>
              <a:pPr/>
              <a:t>10</a:t>
            </a:fld>
            <a:endParaRPr lang="nl-NL" dirty="0">
              <a:solidFill>
                <a:schemeClr val="bg1"/>
              </a:solidFill>
            </a:endParaRPr>
          </a:p>
        </p:txBody>
      </p:sp>
      <p:sp>
        <p:nvSpPr>
          <p:cNvPr id="2" name="Titel 1">
            <a:extLst>
              <a:ext uri="{FF2B5EF4-FFF2-40B4-BE49-F238E27FC236}">
                <a16:creationId xmlns:a16="http://schemas.microsoft.com/office/drawing/2014/main" id="{E9F68EAF-332B-6ADD-9AA1-8D80BEB618A4}"/>
              </a:ext>
            </a:extLst>
          </p:cNvPr>
          <p:cNvSpPr>
            <a:spLocks noGrp="1"/>
          </p:cNvSpPr>
          <p:nvPr>
            <p:ph type="title"/>
          </p:nvPr>
        </p:nvSpPr>
        <p:spPr>
          <a:xfrm>
            <a:off x="720001" y="720000"/>
            <a:ext cx="4656000" cy="369025"/>
          </a:xfrm>
        </p:spPr>
        <p:txBody>
          <a:bodyPr/>
          <a:lstStyle/>
          <a:p>
            <a:r>
              <a:rPr lang="en-GB" dirty="0">
                <a:solidFill>
                  <a:schemeClr val="bg1"/>
                </a:solidFill>
              </a:rPr>
              <a:t>Ons team</a:t>
            </a:r>
          </a:p>
        </p:txBody>
      </p:sp>
      <p:grpSp>
        <p:nvGrpSpPr>
          <p:cNvPr id="23" name="Groep 22">
            <a:extLst>
              <a:ext uri="{FF2B5EF4-FFF2-40B4-BE49-F238E27FC236}">
                <a16:creationId xmlns:a16="http://schemas.microsoft.com/office/drawing/2014/main" id="{6DC97683-FFD8-6D2F-0A00-BEC3AB3E4147}"/>
              </a:ext>
            </a:extLst>
          </p:cNvPr>
          <p:cNvGrpSpPr/>
          <p:nvPr/>
        </p:nvGrpSpPr>
        <p:grpSpPr>
          <a:xfrm>
            <a:off x="719137" y="2128564"/>
            <a:ext cx="4998748" cy="3176113"/>
            <a:chOff x="719137" y="2128564"/>
            <a:chExt cx="4998748" cy="3176113"/>
          </a:xfrm>
        </p:grpSpPr>
        <p:sp>
          <p:nvSpPr>
            <p:cNvPr id="90" name="Rechthoek 89">
              <a:extLst>
                <a:ext uri="{FF2B5EF4-FFF2-40B4-BE49-F238E27FC236}">
                  <a16:creationId xmlns:a16="http://schemas.microsoft.com/office/drawing/2014/main" id="{6E8E7CFB-2345-F460-3105-ECE0788448E1}"/>
                </a:ext>
              </a:extLst>
            </p:cNvPr>
            <p:cNvSpPr>
              <a:spLocks/>
            </p:cNvSpPr>
            <p:nvPr/>
          </p:nvSpPr>
          <p:spPr>
            <a:xfrm>
              <a:off x="719137" y="2128564"/>
              <a:ext cx="4998748" cy="317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576000" rIns="324000" bIns="144000" rtlCol="0" anchor="t"/>
            <a:lstStyle/>
            <a:p>
              <a:pPr>
                <a:spcBef>
                  <a:spcPts val="600"/>
                </a:spcBef>
                <a:spcAft>
                  <a:spcPts val="600"/>
                </a:spcAft>
              </a:pPr>
              <a:r>
                <a:rPr lang="nl-NL" sz="1600" dirty="0">
                  <a:solidFill>
                    <a:schemeClr val="tx1"/>
                  </a:solidFill>
                </a:rPr>
                <a:t>Communicatie is van cruciaal belang, </a:t>
              </a:r>
              <a:br>
                <a:rPr lang="nl-NL" sz="1600" dirty="0">
                  <a:solidFill>
                    <a:schemeClr val="tx1"/>
                  </a:solidFill>
                </a:rPr>
              </a:br>
              <a:r>
                <a:rPr lang="nl-NL" sz="1600" dirty="0">
                  <a:solidFill>
                    <a:schemeClr val="tx1"/>
                  </a:solidFill>
                </a:rPr>
                <a:t>zowel gedurende de uitvoering van onze werkzaamheden, als ook daarbuiten gedurende het jaar. </a:t>
              </a:r>
            </a:p>
            <a:p>
              <a:pPr>
                <a:spcBef>
                  <a:spcPts val="600"/>
                </a:spcBef>
                <a:spcAft>
                  <a:spcPts val="600"/>
                </a:spcAft>
              </a:pPr>
              <a:r>
                <a:rPr lang="nl-NL" sz="1200" dirty="0">
                  <a:solidFill>
                    <a:schemeClr val="tx1"/>
                  </a:solidFill>
                  <a:latin typeface="+mj-lt"/>
                </a:rPr>
                <a:t>Wij zijn graag continue op de hoogte van de activiteiten, plannen en ambities van uw ondernemingen zodat wij kunnen inspelen op actuele thema’s en issues en om, bijvoorbeeld, </a:t>
              </a:r>
              <a:br>
                <a:rPr lang="nl-NL" sz="1200" dirty="0">
                  <a:solidFill>
                    <a:schemeClr val="tx1"/>
                  </a:solidFill>
                  <a:latin typeface="+mj-lt"/>
                </a:rPr>
              </a:br>
              <a:r>
                <a:rPr lang="nl-NL" sz="1200" dirty="0">
                  <a:solidFill>
                    <a:schemeClr val="tx1"/>
                  </a:solidFill>
                  <a:latin typeface="+mj-lt"/>
                </a:rPr>
                <a:t>te kunnen ondersteunen bij de te nemen (strategische) beslissingen.</a:t>
              </a:r>
            </a:p>
          </p:txBody>
        </p:sp>
        <p:sp>
          <p:nvSpPr>
            <p:cNvPr id="15" name="Vrije vorm: vorm 14">
              <a:extLst>
                <a:ext uri="{FF2B5EF4-FFF2-40B4-BE49-F238E27FC236}">
                  <a16:creationId xmlns:a16="http://schemas.microsoft.com/office/drawing/2014/main" id="{E6B6F81E-E6FA-9C43-92FD-A0796411A4EA}"/>
                </a:ext>
              </a:extLst>
            </p:cNvPr>
            <p:cNvSpPr/>
            <p:nvPr/>
          </p:nvSpPr>
          <p:spPr>
            <a:xfrm flipH="1">
              <a:off x="3081012" y="4934366"/>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chemeClr val="accent2"/>
            </a:solidFill>
            <a:ln w="9525" cap="flat">
              <a:noFill/>
              <a:prstDash val="solid"/>
              <a:miter/>
            </a:ln>
          </p:spPr>
          <p:txBody>
            <a:bodyPr wrap="square" tIns="576000" rIns="360000" rtlCol="0" anchor="t">
              <a:noAutofit/>
            </a:bodyPr>
            <a:lstStyle/>
            <a:p>
              <a:endParaRPr lang="en-GB" dirty="0"/>
            </a:p>
          </p:txBody>
        </p:sp>
      </p:grpSp>
      <p:grpSp>
        <p:nvGrpSpPr>
          <p:cNvPr id="6" name="Groep 5">
            <a:extLst>
              <a:ext uri="{FF2B5EF4-FFF2-40B4-BE49-F238E27FC236}">
                <a16:creationId xmlns:a16="http://schemas.microsoft.com/office/drawing/2014/main" id="{A4FDE22C-9EDC-7069-9E03-DB45FE02B808}"/>
              </a:ext>
            </a:extLst>
          </p:cNvPr>
          <p:cNvGrpSpPr/>
          <p:nvPr/>
        </p:nvGrpSpPr>
        <p:grpSpPr>
          <a:xfrm>
            <a:off x="6482264" y="2128564"/>
            <a:ext cx="4998748" cy="3176113"/>
            <a:chOff x="719137" y="2128564"/>
            <a:chExt cx="4998748" cy="3176113"/>
          </a:xfrm>
        </p:grpSpPr>
        <p:sp>
          <p:nvSpPr>
            <p:cNvPr id="9" name="Rechthoek 8">
              <a:extLst>
                <a:ext uri="{FF2B5EF4-FFF2-40B4-BE49-F238E27FC236}">
                  <a16:creationId xmlns:a16="http://schemas.microsoft.com/office/drawing/2014/main" id="{DEC3DD99-260D-FB15-D027-BDE59DB487F5}"/>
                </a:ext>
              </a:extLst>
            </p:cNvPr>
            <p:cNvSpPr>
              <a:spLocks/>
            </p:cNvSpPr>
            <p:nvPr/>
          </p:nvSpPr>
          <p:spPr>
            <a:xfrm>
              <a:off x="719137" y="2128564"/>
              <a:ext cx="4998748" cy="31761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576000" rIns="252000" bIns="144000" rtlCol="0" anchor="t"/>
            <a:lstStyle/>
            <a:p>
              <a:pPr>
                <a:spcBef>
                  <a:spcPts val="600"/>
                </a:spcBef>
                <a:spcAft>
                  <a:spcPts val="600"/>
                </a:spcAft>
              </a:pPr>
              <a:r>
                <a:rPr lang="nl-NL" sz="1600" dirty="0">
                  <a:solidFill>
                    <a:schemeClr val="tx1"/>
                  </a:solidFill>
                </a:rPr>
                <a:t>Naast de reguliere contactmomenten </a:t>
              </a:r>
              <a:br>
                <a:rPr lang="nl-NL" sz="1600" dirty="0">
                  <a:solidFill>
                    <a:schemeClr val="tx1"/>
                  </a:solidFill>
                </a:rPr>
              </a:br>
              <a:r>
                <a:rPr lang="nl-NL" sz="1600" dirty="0">
                  <a:solidFill>
                    <a:schemeClr val="tx1"/>
                  </a:solidFill>
                </a:rPr>
                <a:t>zoals die tijdens het samenstellen van de jaarrekening en de overige werkzaamheden zullen plaatsvinden, achten wij het zeer wenselijk om contact te hebben om de laatste ontwikkelingen en vragen door te nemen. </a:t>
              </a:r>
            </a:p>
            <a:p>
              <a:pPr>
                <a:spcBef>
                  <a:spcPts val="600"/>
                </a:spcBef>
                <a:spcAft>
                  <a:spcPts val="600"/>
                </a:spcAft>
              </a:pPr>
              <a:r>
                <a:rPr lang="nl-NL" sz="1200" dirty="0">
                  <a:solidFill>
                    <a:schemeClr val="tx1"/>
                  </a:solidFill>
                  <a:latin typeface="+mj-lt"/>
                </a:rPr>
                <a:t>De contacten zullen worden onderhouden door een vast team van betrokken en deskundige medewerkers van VNG.</a:t>
              </a:r>
            </a:p>
          </p:txBody>
        </p:sp>
        <p:sp>
          <p:nvSpPr>
            <p:cNvPr id="16" name="Vrije vorm: vorm 15">
              <a:extLst>
                <a:ext uri="{FF2B5EF4-FFF2-40B4-BE49-F238E27FC236}">
                  <a16:creationId xmlns:a16="http://schemas.microsoft.com/office/drawing/2014/main" id="{6411B320-F9F2-80B5-2650-5075042E36B2}"/>
                </a:ext>
              </a:extLst>
            </p:cNvPr>
            <p:cNvSpPr/>
            <p:nvPr/>
          </p:nvSpPr>
          <p:spPr>
            <a:xfrm flipH="1">
              <a:off x="3081012" y="4934366"/>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chemeClr val="accent2"/>
            </a:solidFill>
            <a:ln w="9525" cap="flat">
              <a:noFill/>
              <a:prstDash val="solid"/>
              <a:miter/>
            </a:ln>
          </p:spPr>
          <p:txBody>
            <a:bodyPr wrap="square" tIns="576000" rIns="360000" rtlCol="0" anchor="t">
              <a:noAutofit/>
            </a:bodyPr>
            <a:lstStyle/>
            <a:p>
              <a:endParaRPr lang="en-GB" dirty="0"/>
            </a:p>
          </p:txBody>
        </p:sp>
      </p:grpSp>
      <p:pic>
        <p:nvPicPr>
          <p:cNvPr id="14" name="Afbeelding 13" descr="Afbeelding met logo">
            <a:extLst>
              <a:ext uri="{FF2B5EF4-FFF2-40B4-BE49-F238E27FC236}">
                <a16:creationId xmlns:a16="http://schemas.microsoft.com/office/drawing/2014/main" id="{FA3320F0-AE70-209C-479E-D6D3BB78C44B}"/>
              </a:ext>
            </a:extLst>
          </p:cNvPr>
          <p:cNvPicPr>
            <a:picLocks noChangeAspect="1"/>
          </p:cNvPicPr>
          <p:nvPr/>
        </p:nvPicPr>
        <p:blipFill rotWithShape="1">
          <a:blip r:embed="rId4">
            <a:clrChange>
              <a:clrFrom>
                <a:srgbClr val="FFFFFF"/>
              </a:clrFrom>
              <a:clrTo>
                <a:srgbClr val="FFFFFF">
                  <a:alpha val="0"/>
                </a:srgbClr>
              </a:clrTo>
            </a:clrChange>
          </a:blip>
          <a:srcRect r="38919"/>
          <a:stretch/>
        </p:blipFill>
        <p:spPr>
          <a:xfrm>
            <a:off x="9883302" y="6176260"/>
            <a:ext cx="1681692" cy="313440"/>
          </a:xfrm>
          <a:prstGeom prst="rect">
            <a:avLst/>
          </a:prstGeom>
        </p:spPr>
      </p:pic>
      <p:grpSp>
        <p:nvGrpSpPr>
          <p:cNvPr id="7" name="Groep 6">
            <a:extLst>
              <a:ext uri="{FF2B5EF4-FFF2-40B4-BE49-F238E27FC236}">
                <a16:creationId xmlns:a16="http://schemas.microsoft.com/office/drawing/2014/main" id="{CE03436B-B788-1436-10AA-FA1EB8F3B6B8}"/>
              </a:ext>
            </a:extLst>
          </p:cNvPr>
          <p:cNvGrpSpPr/>
          <p:nvPr/>
        </p:nvGrpSpPr>
        <p:grpSpPr>
          <a:xfrm>
            <a:off x="11153825" y="393042"/>
            <a:ext cx="411475" cy="369025"/>
            <a:chOff x="11153825" y="393042"/>
            <a:chExt cx="411475" cy="369025"/>
          </a:xfrm>
        </p:grpSpPr>
        <p:sp>
          <p:nvSpPr>
            <p:cNvPr id="8" name="Vrije vorm: vorm 7">
              <a:extLst>
                <a:ext uri="{FF2B5EF4-FFF2-40B4-BE49-F238E27FC236}">
                  <a16:creationId xmlns:a16="http://schemas.microsoft.com/office/drawing/2014/main" id="{5872E7D4-20FB-E7F5-47DE-0758995E773E}"/>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chemeClr val="bg1"/>
            </a:solidFill>
            <a:ln w="9525" cap="flat">
              <a:noFill/>
              <a:prstDash val="solid"/>
              <a:miter/>
            </a:ln>
          </p:spPr>
          <p:txBody>
            <a:bodyPr wrap="square" rtlCol="0" anchor="ctr">
              <a:noAutofit/>
            </a:bodyPr>
            <a:lstStyle/>
            <a:p>
              <a:endParaRPr lang="en-GB"/>
            </a:p>
          </p:txBody>
        </p:sp>
        <p:sp>
          <p:nvSpPr>
            <p:cNvPr id="10" name="Rechthoek 9">
              <a:hlinkClick r:id="rId5" action="ppaction://hlinksldjump"/>
              <a:extLst>
                <a:ext uri="{FF2B5EF4-FFF2-40B4-BE49-F238E27FC236}">
                  <a16:creationId xmlns:a16="http://schemas.microsoft.com/office/drawing/2014/main" id="{0D85F5DC-F5CC-B697-2C4E-E73B83F00F94}"/>
                </a:ext>
              </a:extLst>
            </p:cNvPr>
            <p:cNvSpPr/>
            <p:nvPr/>
          </p:nvSpPr>
          <p:spPr>
            <a:xfrm>
              <a:off x="11153825"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67050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500"/>
                                        <p:tgtEl>
                                          <p:spTgt spid="73">
                                            <p:txEl>
                                              <p:pRg st="0" end="0"/>
                                            </p:txEl>
                                          </p:spTgt>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250" fill="hold"/>
                                        <p:tgtEl>
                                          <p:spTgt spid="23"/>
                                        </p:tgtEl>
                                        <p:attrNameLst>
                                          <p:attrName>ppt_x</p:attrName>
                                        </p:attrNameLst>
                                      </p:cBhvr>
                                      <p:tavLst>
                                        <p:tav tm="0">
                                          <p:val>
                                            <p:strVal val="0-#ppt_w/2"/>
                                          </p:val>
                                        </p:tav>
                                        <p:tav tm="100000">
                                          <p:val>
                                            <p:strVal val="#ppt_x"/>
                                          </p:val>
                                        </p:tav>
                                      </p:tavLst>
                                    </p:anim>
                                    <p:anim calcmode="lin" valueType="num">
                                      <p:cBhvr additive="base">
                                        <p:cTn id="11" dur="125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250" fill="hold"/>
                                        <p:tgtEl>
                                          <p:spTgt spid="6"/>
                                        </p:tgtEl>
                                        <p:attrNameLst>
                                          <p:attrName>ppt_x</p:attrName>
                                        </p:attrNameLst>
                                      </p:cBhvr>
                                      <p:tavLst>
                                        <p:tav tm="0">
                                          <p:val>
                                            <p:strVal val="0-#ppt_w/2"/>
                                          </p:val>
                                        </p:tav>
                                        <p:tav tm="100000">
                                          <p:val>
                                            <p:strVal val="#ppt_x"/>
                                          </p:val>
                                        </p:tav>
                                      </p:tavLst>
                                    </p:anim>
                                    <p:anim calcmode="lin" valueType="num">
                                      <p:cBhvr additive="base">
                                        <p:cTn id="15" dur="125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F9B8F7D1-E96D-375E-7D91-8E02E2D65B66}"/>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8754" t="22593" r="-225" b="114"/>
          <a:stretch/>
        </p:blipFill>
        <p:spPr>
          <a:xfrm>
            <a:off x="-347457" y="-195942"/>
            <a:ext cx="12886916" cy="7267348"/>
          </a:xfrm>
          <a:prstGeom prst="rect">
            <a:avLst/>
          </a:prstGeom>
          <a:solidFill>
            <a:schemeClr val="bg1">
              <a:lumMod val="95000"/>
            </a:schemeClr>
          </a:solidFill>
        </p:spPr>
      </p:pic>
      <p:sp>
        <p:nvSpPr>
          <p:cNvPr id="18" name="Vrije vorm: vorm 17">
            <a:extLst>
              <a:ext uri="{FF2B5EF4-FFF2-40B4-BE49-F238E27FC236}">
                <a16:creationId xmlns:a16="http://schemas.microsoft.com/office/drawing/2014/main" id="{C088ECA0-3E2B-E1AC-C476-F5347974E89F}"/>
              </a:ext>
            </a:extLst>
          </p:cNvPr>
          <p:cNvSpPr/>
          <p:nvPr/>
        </p:nvSpPr>
        <p:spPr>
          <a:xfrm flipH="1" flipV="1">
            <a:off x="7048271" y="70052"/>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0" name="Vrije vorm: vorm 19">
            <a:extLst>
              <a:ext uri="{FF2B5EF4-FFF2-40B4-BE49-F238E27FC236}">
                <a16:creationId xmlns:a16="http://schemas.microsoft.com/office/drawing/2014/main" id="{D0825F3E-8218-9B2D-F319-CB902AC9A961}"/>
              </a:ext>
            </a:extLst>
          </p:cNvPr>
          <p:cNvSpPr/>
          <p:nvPr/>
        </p:nvSpPr>
        <p:spPr>
          <a:xfrm flipH="1" flipV="1">
            <a:off x="8011442" y="0"/>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 name="Tijdelijke aanduiding voor datum 2">
            <a:extLst>
              <a:ext uri="{FF2B5EF4-FFF2-40B4-BE49-F238E27FC236}">
                <a16:creationId xmlns:a16="http://schemas.microsoft.com/office/drawing/2014/main" id="{ADFD9D04-A9D1-EA85-8ECF-FDAA4240592B}"/>
              </a:ext>
            </a:extLst>
          </p:cNvPr>
          <p:cNvSpPr>
            <a:spLocks noGrp="1"/>
          </p:cNvSpPr>
          <p:nvPr>
            <p:ph type="dt" sz="half" idx="10"/>
          </p:nvPr>
        </p:nvSpPr>
        <p:spPr/>
        <p:txBody>
          <a:bodyPr/>
          <a:lstStyle/>
          <a:p>
            <a:fld id="{B0DF58BA-4CBA-4649-95D6-63A36090F2BE}"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6B2886F7-694F-3C3B-9B23-D1D1E893D771}"/>
              </a:ext>
            </a:extLst>
          </p:cNvPr>
          <p:cNvSpPr>
            <a:spLocks noGrp="1"/>
          </p:cNvSpPr>
          <p:nvPr>
            <p:ph type="ftr" sz="quarter" idx="11"/>
          </p:nvPr>
        </p:nvSpPr>
        <p:spPr/>
        <p:txBody>
          <a:bodyPr/>
          <a:lstStyle/>
          <a:p>
            <a:r>
              <a:rPr lang="nl-NL">
                <a:solidFill>
                  <a:schemeClr val="bg1"/>
                </a:solidFill>
              </a:rPr>
              <a:t>Van Noort Gassler &amp; Co</a:t>
            </a:r>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4A0540A1-95E6-8F7C-664F-AAFFB6523C98}"/>
              </a:ext>
            </a:extLst>
          </p:cNvPr>
          <p:cNvSpPr>
            <a:spLocks noGrp="1"/>
          </p:cNvSpPr>
          <p:nvPr>
            <p:ph type="sldNum" sz="quarter" idx="12"/>
          </p:nvPr>
        </p:nvSpPr>
        <p:spPr/>
        <p:txBody>
          <a:bodyPr/>
          <a:lstStyle/>
          <a:p>
            <a:fld id="{9E843DB9-9987-4157-AB9C-CEA8D7D910BB}" type="slidenum">
              <a:rPr lang="nl-NL" smtClean="0">
                <a:solidFill>
                  <a:schemeClr val="bg1"/>
                </a:solidFill>
              </a:rPr>
              <a:pPr/>
              <a:t>11</a:t>
            </a:fld>
            <a:endParaRPr lang="nl-NL" dirty="0">
              <a:solidFill>
                <a:schemeClr val="bg1"/>
              </a:solidFill>
            </a:endParaRPr>
          </a:p>
        </p:txBody>
      </p:sp>
      <p:sp>
        <p:nvSpPr>
          <p:cNvPr id="6" name="Tijdelijke aanduiding voor tekst 3">
            <a:extLst>
              <a:ext uri="{FF2B5EF4-FFF2-40B4-BE49-F238E27FC236}">
                <a16:creationId xmlns:a16="http://schemas.microsoft.com/office/drawing/2014/main" id="{439FBCF9-8AFB-5B33-F463-023FFB1DD203}"/>
              </a:ext>
            </a:extLst>
          </p:cNvPr>
          <p:cNvSpPr txBox="1">
            <a:spLocks/>
          </p:cNvSpPr>
          <p:nvPr/>
        </p:nvSpPr>
        <p:spPr>
          <a:xfrm>
            <a:off x="9567036" y="3499052"/>
            <a:ext cx="2527217" cy="2103808"/>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500" b="1" i="0" kern="1200">
                <a:solidFill>
                  <a:schemeClr val="bg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B2E3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B2E3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B2E3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B2E3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800" b="0" dirty="0">
                <a:latin typeface="+mn-lt"/>
              </a:rPr>
              <a:t>Relaties </a:t>
            </a:r>
            <a:br>
              <a:rPr lang="nl-NL" sz="2800" b="0" dirty="0">
                <a:latin typeface="+mn-lt"/>
              </a:rPr>
            </a:br>
            <a:r>
              <a:rPr lang="nl-NL" sz="2800" b="0" dirty="0">
                <a:latin typeface="+mn-lt"/>
              </a:rPr>
              <a:t>bouwen,</a:t>
            </a:r>
          </a:p>
          <a:p>
            <a:pPr>
              <a:lnSpc>
                <a:spcPct val="100000"/>
              </a:lnSpc>
            </a:pPr>
            <a:r>
              <a:rPr lang="nl-NL" sz="2800" b="0" dirty="0">
                <a:latin typeface="+mn-lt"/>
              </a:rPr>
              <a:t>Waarde </a:t>
            </a:r>
            <a:br>
              <a:rPr lang="nl-NL" sz="2800" b="0" dirty="0">
                <a:latin typeface="+mn-lt"/>
              </a:rPr>
            </a:br>
            <a:r>
              <a:rPr lang="nl-NL" sz="2800" b="0" dirty="0">
                <a:latin typeface="+mn-lt"/>
              </a:rPr>
              <a:t>creëren</a:t>
            </a:r>
          </a:p>
        </p:txBody>
      </p:sp>
      <p:sp>
        <p:nvSpPr>
          <p:cNvPr id="16" name="Vrije vorm: vorm 15">
            <a:extLst>
              <a:ext uri="{FF2B5EF4-FFF2-40B4-BE49-F238E27FC236}">
                <a16:creationId xmlns:a16="http://schemas.microsoft.com/office/drawing/2014/main" id="{0AF16C24-2843-57A5-FB53-B00158FE87E9}"/>
              </a:ext>
            </a:extLst>
          </p:cNvPr>
          <p:cNvSpPr/>
          <p:nvPr/>
        </p:nvSpPr>
        <p:spPr>
          <a:xfrm>
            <a:off x="10547974" y="5896090"/>
            <a:ext cx="565340" cy="489618"/>
          </a:xfrm>
          <a:custGeom>
            <a:avLst/>
            <a:gdLst>
              <a:gd name="connsiteX0" fmla="*/ 95 w 218312"/>
              <a:gd name="connsiteY0" fmla="*/ 189071 h 189071"/>
              <a:gd name="connsiteX1" fmla="*/ 109157 w 218312"/>
              <a:gd name="connsiteY1" fmla="*/ 0 h 189071"/>
              <a:gd name="connsiteX2" fmla="*/ 218313 w 218312"/>
              <a:gd name="connsiteY2" fmla="*/ 189071 h 189071"/>
              <a:gd name="connsiteX3" fmla="*/ 109157 w 218312"/>
              <a:gd name="connsiteY3" fmla="*/ 174498 h 189071"/>
              <a:gd name="connsiteX4" fmla="*/ 0 w 218312"/>
              <a:gd name="connsiteY4" fmla="*/ 189071 h 18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12" h="189071">
                <a:moveTo>
                  <a:pt x="95" y="189071"/>
                </a:moveTo>
                <a:lnTo>
                  <a:pt x="109157" y="0"/>
                </a:lnTo>
                <a:lnTo>
                  <a:pt x="218313" y="189071"/>
                </a:lnTo>
                <a:cubicBezTo>
                  <a:pt x="218313" y="189071"/>
                  <a:pt x="161258" y="174498"/>
                  <a:pt x="109157" y="174498"/>
                </a:cubicBezTo>
                <a:cubicBezTo>
                  <a:pt x="57055" y="174498"/>
                  <a:pt x="0" y="189071"/>
                  <a:pt x="0" y="189071"/>
                </a:cubicBezTo>
              </a:path>
            </a:pathLst>
          </a:custGeom>
          <a:solidFill>
            <a:schemeClr val="bg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2452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1+#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250"/>
                                        <p:tgtEl>
                                          <p:spTgt spid="6"/>
                                        </p:tgtEl>
                                      </p:cBhvr>
                                    </p:animEffect>
                                  </p:childTnLst>
                                </p:cTn>
                              </p:par>
                              <p:par>
                                <p:cTn id="12" presetID="2" presetClass="entr" presetSubtype="2" decel="100000" fill="hold" grpId="0" nodeType="withEffect">
                                  <p:stCondLst>
                                    <p:cond delay="25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1750" fill="hold"/>
                                        <p:tgtEl>
                                          <p:spTgt spid="18"/>
                                        </p:tgtEl>
                                        <p:attrNameLst>
                                          <p:attrName>ppt_x</p:attrName>
                                        </p:attrNameLst>
                                      </p:cBhvr>
                                      <p:tavLst>
                                        <p:tav tm="0">
                                          <p:val>
                                            <p:strVal val="1+#ppt_w/2"/>
                                          </p:val>
                                        </p:tav>
                                        <p:tav tm="100000">
                                          <p:val>
                                            <p:strVal val="#ppt_x"/>
                                          </p:val>
                                        </p:tav>
                                      </p:tavLst>
                                    </p:anim>
                                    <p:anim calcmode="lin" valueType="num">
                                      <p:cBhvr additive="base">
                                        <p:cTn id="15" dur="1750" fill="hold"/>
                                        <p:tgtEl>
                                          <p:spTgt spid="18"/>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25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250" fill="hold"/>
                                        <p:tgtEl>
                                          <p:spTgt spid="16"/>
                                        </p:tgtEl>
                                        <p:attrNameLst>
                                          <p:attrName>ppt_x</p:attrName>
                                        </p:attrNameLst>
                                      </p:cBhvr>
                                      <p:tavLst>
                                        <p:tav tm="0">
                                          <p:val>
                                            <p:strVal val="#ppt_x"/>
                                          </p:val>
                                        </p:tav>
                                        <p:tav tm="100000">
                                          <p:val>
                                            <p:strVal val="#ppt_x"/>
                                          </p:val>
                                        </p:tav>
                                      </p:tavLst>
                                    </p:anim>
                                    <p:anim calcmode="lin" valueType="num">
                                      <p:cBhvr additive="base">
                                        <p:cTn id="19" dur="1250" fill="hold"/>
                                        <p:tgtEl>
                                          <p:spTgt spid="16"/>
                                        </p:tgtEl>
                                        <p:attrNameLst>
                                          <p:attrName>ppt_y</p:attrName>
                                        </p:attrNameLst>
                                      </p:cBhvr>
                                      <p:tavLst>
                                        <p:tav tm="0">
                                          <p:val>
                                            <p:strVal val="1+#ppt_h/2"/>
                                          </p:val>
                                        </p:tav>
                                        <p:tav tm="100000">
                                          <p:val>
                                            <p:strVal val="#ppt_y"/>
                                          </p:val>
                                        </p:tav>
                                      </p:tavLst>
                                    </p:anim>
                                  </p:childTnLst>
                                </p:cTn>
                              </p:par>
                              <p:par>
                                <p:cTn id="20" presetID="6" presetClass="emph" presetSubtype="0" repeatCount="indefinite" accel="42000" decel="41000" autoRev="1" fill="remove" nodeType="withEffect">
                                  <p:stCondLst>
                                    <p:cond delay="0"/>
                                  </p:stCondLst>
                                  <p:childTnLst>
                                    <p:animScale>
                                      <p:cBhvr>
                                        <p:cTn id="21" dur="5000"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6"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Tijdelijke aanduiding voor afbeelding 8" descr="Afbeelding met kleding, persoon, Menselijk gezicht, person&#10;&#10;Automatisch gegenereerde beschrijving">
            <a:extLst>
              <a:ext uri="{FF2B5EF4-FFF2-40B4-BE49-F238E27FC236}">
                <a16:creationId xmlns:a16="http://schemas.microsoft.com/office/drawing/2014/main" id="{65144060-0A92-D3FE-1F42-7E5E4D53A93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0461" t="17882" r="16465"/>
          <a:stretch/>
        </p:blipFill>
        <p:spPr>
          <a:xfrm>
            <a:off x="4298950" y="0"/>
            <a:ext cx="7893050" cy="6858000"/>
          </a:xfrm>
        </p:spPr>
      </p:pic>
      <p:sp>
        <p:nvSpPr>
          <p:cNvPr id="119" name="Vrije vorm: vorm 118">
            <a:extLst>
              <a:ext uri="{FF2B5EF4-FFF2-40B4-BE49-F238E27FC236}">
                <a16:creationId xmlns:a16="http://schemas.microsoft.com/office/drawing/2014/main" id="{FB48C2E2-5318-1B4B-D86D-64CC7A10921B}"/>
              </a:ext>
            </a:extLst>
          </p:cNvPr>
          <p:cNvSpPr/>
          <p:nvPr/>
        </p:nvSpPr>
        <p:spPr>
          <a:xfrm flipH="1" flipV="1">
            <a:off x="-193530" y="0"/>
            <a:ext cx="16350552" cy="6874741"/>
          </a:xfrm>
          <a:custGeom>
            <a:avLst/>
            <a:gdLst>
              <a:gd name="connsiteX0" fmla="*/ 8660390 w 16350552"/>
              <a:gd name="connsiteY0" fmla="*/ 0 h 6874741"/>
              <a:gd name="connsiteX1" fmla="*/ 16350552 w 16350552"/>
              <a:gd name="connsiteY1" fmla="*/ 0 h 6874741"/>
              <a:gd name="connsiteX2" fmla="*/ 12372913 w 16350552"/>
              <a:gd name="connsiteY2" fmla="*/ 6858001 h 6874741"/>
              <a:gd name="connsiteX3" fmla="*/ 9790693 w 16350552"/>
              <a:gd name="connsiteY3" fmla="*/ 6858001 h 6874741"/>
              <a:gd name="connsiteX4" fmla="*/ 9790693 w 16350552"/>
              <a:gd name="connsiteY4" fmla="*/ 6874741 h 6874741"/>
              <a:gd name="connsiteX5" fmla="*/ 0 w 16350552"/>
              <a:gd name="connsiteY5" fmla="*/ 6874741 h 6874741"/>
              <a:gd name="connsiteX6" fmla="*/ 0 w 16350552"/>
              <a:gd name="connsiteY6" fmla="*/ 1 h 6874741"/>
              <a:gd name="connsiteX7" fmla="*/ 8660390 w 16350552"/>
              <a:gd name="connsiteY7" fmla="*/ 1 h 68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50552" h="6874741">
                <a:moveTo>
                  <a:pt x="8660390" y="0"/>
                </a:moveTo>
                <a:lnTo>
                  <a:pt x="16350552" y="0"/>
                </a:lnTo>
                <a:lnTo>
                  <a:pt x="12372913" y="6858001"/>
                </a:lnTo>
                <a:lnTo>
                  <a:pt x="9790693" y="6858001"/>
                </a:lnTo>
                <a:lnTo>
                  <a:pt x="9790693" y="6874741"/>
                </a:lnTo>
                <a:lnTo>
                  <a:pt x="0" y="6874741"/>
                </a:lnTo>
                <a:lnTo>
                  <a:pt x="0" y="1"/>
                </a:lnTo>
                <a:lnTo>
                  <a:pt x="8660390" y="1"/>
                </a:lnTo>
                <a:close/>
              </a:path>
            </a:pathLst>
          </a:cu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73" name="Tijdelijke aanduiding voor verticale tekst 72">
            <a:extLst>
              <a:ext uri="{FF2B5EF4-FFF2-40B4-BE49-F238E27FC236}">
                <a16:creationId xmlns:a16="http://schemas.microsoft.com/office/drawing/2014/main" id="{0800A1ED-AB89-09C2-DA3F-FDB0AD1627FA}"/>
              </a:ext>
            </a:extLst>
          </p:cNvPr>
          <p:cNvSpPr>
            <a:spLocks noGrp="1"/>
          </p:cNvSpPr>
          <p:nvPr>
            <p:ph type="body" orient="vert" idx="1"/>
          </p:nvPr>
        </p:nvSpPr>
        <p:spPr>
          <a:xfrm>
            <a:off x="720001" y="1581348"/>
            <a:ext cx="6055372" cy="259281"/>
          </a:xfrm>
        </p:spPr>
        <p:txBody>
          <a:bodyPr/>
          <a:lstStyle/>
          <a:p>
            <a:pPr lvl="5"/>
            <a:r>
              <a:rPr lang="nl-NL" b="0" dirty="0">
                <a:solidFill>
                  <a:schemeClr val="bg1"/>
                </a:solidFill>
              </a:rPr>
              <a:t>U bent op zoek naar een accountant en adviseur:</a:t>
            </a:r>
          </a:p>
        </p:txBody>
      </p:sp>
      <p:sp>
        <p:nvSpPr>
          <p:cNvPr id="3" name="Tijdelijke aanduiding voor datum 2">
            <a:extLst>
              <a:ext uri="{FF2B5EF4-FFF2-40B4-BE49-F238E27FC236}">
                <a16:creationId xmlns:a16="http://schemas.microsoft.com/office/drawing/2014/main" id="{ADFD9D04-A9D1-EA85-8ECF-FDAA4240592B}"/>
              </a:ext>
            </a:extLst>
          </p:cNvPr>
          <p:cNvSpPr>
            <a:spLocks noGrp="1"/>
          </p:cNvSpPr>
          <p:nvPr>
            <p:ph type="dt" sz="half" idx="14"/>
          </p:nvPr>
        </p:nvSpPr>
        <p:spPr>
          <a:xfrm>
            <a:off x="8181441" y="7009792"/>
            <a:ext cx="2913306" cy="144759"/>
          </a:xfrm>
        </p:spPr>
        <p:txBody>
          <a:bodyPr/>
          <a:lstStyle/>
          <a:p>
            <a:fld id="{76F70A7E-F8BF-4F09-B9C9-E3E602AEDDD1}"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6B2886F7-694F-3C3B-9B23-D1D1E893D771}"/>
              </a:ext>
            </a:extLst>
          </p:cNvPr>
          <p:cNvSpPr>
            <a:spLocks noGrp="1"/>
          </p:cNvSpPr>
          <p:nvPr>
            <p:ph type="ftr" sz="quarter" idx="15"/>
          </p:nvPr>
        </p:nvSpPr>
        <p:spPr>
          <a:xfrm>
            <a:off x="1096889" y="6344941"/>
            <a:ext cx="4998748" cy="144759"/>
          </a:xfrm>
        </p:spPr>
        <p:txBody>
          <a:bodyPr/>
          <a:lstStyle/>
          <a:p>
            <a:r>
              <a:rPr lang="nl-NL">
                <a:solidFill>
                  <a:schemeClr val="bg1"/>
                </a:solidFill>
              </a:rPr>
              <a:t>Van Noort Gassler &amp; Co</a:t>
            </a:r>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4A0540A1-95E6-8F7C-664F-AAFFB6523C98}"/>
              </a:ext>
            </a:extLst>
          </p:cNvPr>
          <p:cNvSpPr>
            <a:spLocks noGrp="1"/>
          </p:cNvSpPr>
          <p:nvPr>
            <p:ph type="sldNum" sz="quarter" idx="16"/>
          </p:nvPr>
        </p:nvSpPr>
        <p:spPr>
          <a:xfrm>
            <a:off x="719138" y="6344941"/>
            <a:ext cx="270000" cy="144759"/>
          </a:xfrm>
        </p:spPr>
        <p:txBody>
          <a:bodyPr/>
          <a:lstStyle/>
          <a:p>
            <a:fld id="{9E843DB9-9987-4157-AB9C-CEA8D7D910BB}" type="slidenum">
              <a:rPr lang="nl-NL" smtClean="0">
                <a:solidFill>
                  <a:schemeClr val="bg1"/>
                </a:solidFill>
              </a:rPr>
              <a:pPr/>
              <a:t>2</a:t>
            </a:fld>
            <a:endParaRPr lang="nl-NL" dirty="0">
              <a:solidFill>
                <a:schemeClr val="bg1"/>
              </a:solidFill>
            </a:endParaRPr>
          </a:p>
        </p:txBody>
      </p:sp>
      <p:sp>
        <p:nvSpPr>
          <p:cNvPr id="2" name="Titel 1">
            <a:extLst>
              <a:ext uri="{FF2B5EF4-FFF2-40B4-BE49-F238E27FC236}">
                <a16:creationId xmlns:a16="http://schemas.microsoft.com/office/drawing/2014/main" id="{E9F68EAF-332B-6ADD-9AA1-8D80BEB618A4}"/>
              </a:ext>
            </a:extLst>
          </p:cNvPr>
          <p:cNvSpPr>
            <a:spLocks noGrp="1"/>
          </p:cNvSpPr>
          <p:nvPr>
            <p:ph type="title"/>
          </p:nvPr>
        </p:nvSpPr>
        <p:spPr>
          <a:xfrm>
            <a:off x="720001" y="720000"/>
            <a:ext cx="4656000" cy="369025"/>
          </a:xfrm>
        </p:spPr>
        <p:txBody>
          <a:bodyPr/>
          <a:lstStyle/>
          <a:p>
            <a:r>
              <a:rPr lang="en-GB" dirty="0" err="1">
                <a:solidFill>
                  <a:schemeClr val="bg1"/>
                </a:solidFill>
              </a:rPr>
              <a:t>Uw</a:t>
            </a:r>
            <a:r>
              <a:rPr lang="en-GB" dirty="0">
                <a:solidFill>
                  <a:schemeClr val="bg1"/>
                </a:solidFill>
              </a:rPr>
              <a:t> </a:t>
            </a:r>
            <a:r>
              <a:rPr lang="en-GB" dirty="0" err="1">
                <a:solidFill>
                  <a:schemeClr val="bg1"/>
                </a:solidFill>
              </a:rPr>
              <a:t>verzoek</a:t>
            </a:r>
            <a:endParaRPr lang="en-GB" dirty="0">
              <a:solidFill>
                <a:schemeClr val="bg1"/>
              </a:solidFill>
            </a:endParaRPr>
          </a:p>
        </p:txBody>
      </p:sp>
      <p:sp>
        <p:nvSpPr>
          <p:cNvPr id="74" name="Tekstvak 73">
            <a:extLst>
              <a:ext uri="{FF2B5EF4-FFF2-40B4-BE49-F238E27FC236}">
                <a16:creationId xmlns:a16="http://schemas.microsoft.com/office/drawing/2014/main" id="{61BE44F4-7D9C-61EF-2738-87606A26DBB2}"/>
              </a:ext>
            </a:extLst>
          </p:cNvPr>
          <p:cNvSpPr txBox="1"/>
          <p:nvPr/>
        </p:nvSpPr>
        <p:spPr>
          <a:xfrm>
            <a:off x="7215809" y="4688787"/>
            <a:ext cx="4508654" cy="1200329"/>
          </a:xfrm>
          <a:prstGeom prst="rect">
            <a:avLst/>
          </a:prstGeom>
          <a:noFill/>
        </p:spPr>
        <p:txBody>
          <a:bodyPr wrap="square">
            <a:spAutoFit/>
          </a:bodyPr>
          <a:lstStyle/>
          <a:p>
            <a:pPr algn="ctr"/>
            <a:r>
              <a:rPr lang="nl-NL" sz="2400" dirty="0">
                <a:solidFill>
                  <a:schemeClr val="bg1"/>
                </a:solidFill>
              </a:rPr>
              <a:t>Met uw verzoek op </a:t>
            </a:r>
            <a:br>
              <a:rPr lang="nl-NL" sz="2400" dirty="0">
                <a:solidFill>
                  <a:schemeClr val="bg1"/>
                </a:solidFill>
              </a:rPr>
            </a:br>
            <a:r>
              <a:rPr lang="nl-NL" sz="2400" dirty="0">
                <a:solidFill>
                  <a:schemeClr val="bg1"/>
                </a:solidFill>
              </a:rPr>
              <a:t>ons netvlies is ons voorstel opgesteld.</a:t>
            </a:r>
          </a:p>
        </p:txBody>
      </p:sp>
      <p:grpSp>
        <p:nvGrpSpPr>
          <p:cNvPr id="112" name="Groep 111">
            <a:extLst>
              <a:ext uri="{FF2B5EF4-FFF2-40B4-BE49-F238E27FC236}">
                <a16:creationId xmlns:a16="http://schemas.microsoft.com/office/drawing/2014/main" id="{D9C0569E-57B6-2F0B-67F9-7CDC96103E54}"/>
              </a:ext>
            </a:extLst>
          </p:cNvPr>
          <p:cNvGrpSpPr/>
          <p:nvPr/>
        </p:nvGrpSpPr>
        <p:grpSpPr>
          <a:xfrm>
            <a:off x="719136" y="2128564"/>
            <a:ext cx="6307306" cy="435527"/>
            <a:chOff x="719136" y="2128564"/>
            <a:chExt cx="6307306" cy="435527"/>
          </a:xfrm>
        </p:grpSpPr>
        <p:sp>
          <p:nvSpPr>
            <p:cNvPr id="90" name="Rechthoek 89">
              <a:extLst>
                <a:ext uri="{FF2B5EF4-FFF2-40B4-BE49-F238E27FC236}">
                  <a16:creationId xmlns:a16="http://schemas.microsoft.com/office/drawing/2014/main" id="{6E8E7CFB-2345-F460-3105-ECE0788448E1}"/>
                </a:ext>
              </a:extLst>
            </p:cNvPr>
            <p:cNvSpPr>
              <a:spLocks/>
            </p:cNvSpPr>
            <p:nvPr/>
          </p:nvSpPr>
          <p:spPr>
            <a:xfrm>
              <a:off x="719137" y="2128564"/>
              <a:ext cx="6307305" cy="435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Met kennis van én affiniteit met de MKB ondernemers.</a:t>
              </a:r>
            </a:p>
          </p:txBody>
        </p:sp>
        <p:sp>
          <p:nvSpPr>
            <p:cNvPr id="14" name="Vrije vorm: vorm 13">
              <a:extLst>
                <a:ext uri="{FF2B5EF4-FFF2-40B4-BE49-F238E27FC236}">
                  <a16:creationId xmlns:a16="http://schemas.microsoft.com/office/drawing/2014/main" id="{6FDF30BC-4044-E7A9-7B5C-96EFDE5F0095}"/>
                </a:ext>
              </a:extLst>
            </p:cNvPr>
            <p:cNvSpPr/>
            <p:nvPr/>
          </p:nvSpPr>
          <p:spPr>
            <a:xfrm rot="5400000" flipH="1">
              <a:off x="704611" y="2252109"/>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113" name="Groep 112">
            <a:extLst>
              <a:ext uri="{FF2B5EF4-FFF2-40B4-BE49-F238E27FC236}">
                <a16:creationId xmlns:a16="http://schemas.microsoft.com/office/drawing/2014/main" id="{B1F88582-C4EA-6521-1E92-106DD2E9B273}"/>
              </a:ext>
            </a:extLst>
          </p:cNvPr>
          <p:cNvGrpSpPr/>
          <p:nvPr/>
        </p:nvGrpSpPr>
        <p:grpSpPr>
          <a:xfrm>
            <a:off x="719136" y="2672091"/>
            <a:ext cx="6307306" cy="435527"/>
            <a:chOff x="719136" y="2672091"/>
            <a:chExt cx="6307306" cy="435527"/>
          </a:xfrm>
        </p:grpSpPr>
        <p:sp>
          <p:nvSpPr>
            <p:cNvPr id="91" name="Rechthoek 90">
              <a:extLst>
                <a:ext uri="{FF2B5EF4-FFF2-40B4-BE49-F238E27FC236}">
                  <a16:creationId xmlns:a16="http://schemas.microsoft.com/office/drawing/2014/main" id="{8CFE64F1-85BA-E436-A0EA-40BE747AE7FD}"/>
                </a:ext>
              </a:extLst>
            </p:cNvPr>
            <p:cNvSpPr>
              <a:spLocks/>
            </p:cNvSpPr>
            <p:nvPr/>
          </p:nvSpPr>
          <p:spPr>
            <a:xfrm>
              <a:off x="719137" y="2672091"/>
              <a:ext cx="6307305" cy="435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Met een proactieve houding.</a:t>
              </a:r>
            </a:p>
          </p:txBody>
        </p:sp>
        <p:sp>
          <p:nvSpPr>
            <p:cNvPr id="105" name="Vrije vorm: vorm 104">
              <a:extLst>
                <a:ext uri="{FF2B5EF4-FFF2-40B4-BE49-F238E27FC236}">
                  <a16:creationId xmlns:a16="http://schemas.microsoft.com/office/drawing/2014/main" id="{699C7A12-811A-501B-0DB4-BF1FC4912A13}"/>
                </a:ext>
              </a:extLst>
            </p:cNvPr>
            <p:cNvSpPr/>
            <p:nvPr/>
          </p:nvSpPr>
          <p:spPr>
            <a:xfrm rot="5400000" flipH="1">
              <a:off x="704611" y="2795636"/>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114" name="Groep 113">
            <a:extLst>
              <a:ext uri="{FF2B5EF4-FFF2-40B4-BE49-F238E27FC236}">
                <a16:creationId xmlns:a16="http://schemas.microsoft.com/office/drawing/2014/main" id="{8A9F2E19-3AC1-F01A-569C-85FAFCBC5595}"/>
              </a:ext>
            </a:extLst>
          </p:cNvPr>
          <p:cNvGrpSpPr/>
          <p:nvPr/>
        </p:nvGrpSpPr>
        <p:grpSpPr>
          <a:xfrm>
            <a:off x="719136" y="3215618"/>
            <a:ext cx="6307306" cy="435527"/>
            <a:chOff x="719136" y="3215618"/>
            <a:chExt cx="6307306" cy="435527"/>
          </a:xfrm>
        </p:grpSpPr>
        <p:sp>
          <p:nvSpPr>
            <p:cNvPr id="92" name="Rechthoek 91">
              <a:extLst>
                <a:ext uri="{FF2B5EF4-FFF2-40B4-BE49-F238E27FC236}">
                  <a16:creationId xmlns:a16="http://schemas.microsoft.com/office/drawing/2014/main" id="{795159F6-8F37-C01C-F01E-14092FBF2FFF}"/>
                </a:ext>
              </a:extLst>
            </p:cNvPr>
            <p:cNvSpPr>
              <a:spLocks/>
            </p:cNvSpPr>
            <p:nvPr/>
          </p:nvSpPr>
          <p:spPr>
            <a:xfrm>
              <a:off x="719137" y="3215618"/>
              <a:ext cx="6307305" cy="435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Met relevante diensten onder één dak.</a:t>
              </a:r>
            </a:p>
          </p:txBody>
        </p:sp>
        <p:sp>
          <p:nvSpPr>
            <p:cNvPr id="106" name="Vrije vorm: vorm 105">
              <a:extLst>
                <a:ext uri="{FF2B5EF4-FFF2-40B4-BE49-F238E27FC236}">
                  <a16:creationId xmlns:a16="http://schemas.microsoft.com/office/drawing/2014/main" id="{3CAFCAA8-8353-FD6F-E887-5F2862D8D4E5}"/>
                </a:ext>
              </a:extLst>
            </p:cNvPr>
            <p:cNvSpPr/>
            <p:nvPr/>
          </p:nvSpPr>
          <p:spPr>
            <a:xfrm rot="5400000" flipH="1">
              <a:off x="704611" y="3339163"/>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115" name="Groep 114">
            <a:extLst>
              <a:ext uri="{FF2B5EF4-FFF2-40B4-BE49-F238E27FC236}">
                <a16:creationId xmlns:a16="http://schemas.microsoft.com/office/drawing/2014/main" id="{0DCD6A1C-0A34-857C-BA83-DFBA30D8EB84}"/>
              </a:ext>
            </a:extLst>
          </p:cNvPr>
          <p:cNvGrpSpPr/>
          <p:nvPr/>
        </p:nvGrpSpPr>
        <p:grpSpPr>
          <a:xfrm>
            <a:off x="719136" y="3759145"/>
            <a:ext cx="6307306" cy="435600"/>
            <a:chOff x="719136" y="3759145"/>
            <a:chExt cx="6307306" cy="435600"/>
          </a:xfrm>
        </p:grpSpPr>
        <p:sp>
          <p:nvSpPr>
            <p:cNvPr id="93" name="Rechthoek 92">
              <a:extLst>
                <a:ext uri="{FF2B5EF4-FFF2-40B4-BE49-F238E27FC236}">
                  <a16:creationId xmlns:a16="http://schemas.microsoft.com/office/drawing/2014/main" id="{A7695021-E13C-1DE7-DE1A-1DD66D59E9E8}"/>
                </a:ext>
              </a:extLst>
            </p:cNvPr>
            <p:cNvSpPr>
              <a:spLocks/>
            </p:cNvSpPr>
            <p:nvPr/>
          </p:nvSpPr>
          <p:spPr>
            <a:xfrm>
              <a:off x="719137" y="3759145"/>
              <a:ext cx="6307305" cy="435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Kan proactief schakelen met specialisten op specifieke gebieden. </a:t>
              </a:r>
              <a:endParaRPr lang="nl-NL" sz="1400" dirty="0">
                <a:solidFill>
                  <a:schemeClr val="bg1"/>
                </a:solidFill>
                <a:latin typeface="+mj-lt"/>
              </a:endParaRPr>
            </a:p>
          </p:txBody>
        </p:sp>
        <p:sp>
          <p:nvSpPr>
            <p:cNvPr id="107" name="Vrije vorm: vorm 106">
              <a:extLst>
                <a:ext uri="{FF2B5EF4-FFF2-40B4-BE49-F238E27FC236}">
                  <a16:creationId xmlns:a16="http://schemas.microsoft.com/office/drawing/2014/main" id="{F34683A9-7509-A29C-9C96-59545AFA8E66}"/>
                </a:ext>
              </a:extLst>
            </p:cNvPr>
            <p:cNvSpPr/>
            <p:nvPr/>
          </p:nvSpPr>
          <p:spPr>
            <a:xfrm rot="5400000" flipH="1">
              <a:off x="704611" y="3882727"/>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116" name="Groep 115">
            <a:extLst>
              <a:ext uri="{FF2B5EF4-FFF2-40B4-BE49-F238E27FC236}">
                <a16:creationId xmlns:a16="http://schemas.microsoft.com/office/drawing/2014/main" id="{488BAFDD-117C-7CD3-236A-F5AEBDEDBBD2}"/>
              </a:ext>
            </a:extLst>
          </p:cNvPr>
          <p:cNvGrpSpPr/>
          <p:nvPr/>
        </p:nvGrpSpPr>
        <p:grpSpPr>
          <a:xfrm>
            <a:off x="719136" y="4309898"/>
            <a:ext cx="6307306" cy="435527"/>
            <a:chOff x="719136" y="4309898"/>
            <a:chExt cx="6307306" cy="435527"/>
          </a:xfrm>
        </p:grpSpPr>
        <p:sp>
          <p:nvSpPr>
            <p:cNvPr id="95" name="Rechthoek 94">
              <a:extLst>
                <a:ext uri="{FF2B5EF4-FFF2-40B4-BE49-F238E27FC236}">
                  <a16:creationId xmlns:a16="http://schemas.microsoft.com/office/drawing/2014/main" id="{E155B5FE-AB98-9C54-4162-5F2F2BFACB89}"/>
                </a:ext>
              </a:extLst>
            </p:cNvPr>
            <p:cNvSpPr>
              <a:spLocks/>
            </p:cNvSpPr>
            <p:nvPr/>
          </p:nvSpPr>
          <p:spPr>
            <a:xfrm>
              <a:off x="719137" y="4309898"/>
              <a:ext cx="6307305" cy="435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Met een heldere planning en open communicatie langs korte lijnen.</a:t>
              </a:r>
            </a:p>
          </p:txBody>
        </p:sp>
        <p:sp>
          <p:nvSpPr>
            <p:cNvPr id="108" name="Vrije vorm: vorm 107">
              <a:extLst>
                <a:ext uri="{FF2B5EF4-FFF2-40B4-BE49-F238E27FC236}">
                  <a16:creationId xmlns:a16="http://schemas.microsoft.com/office/drawing/2014/main" id="{689EEFBF-B88C-9A5E-F87A-2835DAE77CB6}"/>
                </a:ext>
              </a:extLst>
            </p:cNvPr>
            <p:cNvSpPr/>
            <p:nvPr/>
          </p:nvSpPr>
          <p:spPr>
            <a:xfrm rot="5400000" flipH="1">
              <a:off x="704611" y="4433443"/>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117" name="Groep 116">
            <a:extLst>
              <a:ext uri="{FF2B5EF4-FFF2-40B4-BE49-F238E27FC236}">
                <a16:creationId xmlns:a16="http://schemas.microsoft.com/office/drawing/2014/main" id="{228F72B7-CF4F-E19A-FFFF-311E639914AB}"/>
              </a:ext>
            </a:extLst>
          </p:cNvPr>
          <p:cNvGrpSpPr/>
          <p:nvPr/>
        </p:nvGrpSpPr>
        <p:grpSpPr>
          <a:xfrm>
            <a:off x="719136" y="4853425"/>
            <a:ext cx="6307306" cy="435527"/>
            <a:chOff x="719136" y="4853425"/>
            <a:chExt cx="6307306" cy="435527"/>
          </a:xfrm>
        </p:grpSpPr>
        <p:sp>
          <p:nvSpPr>
            <p:cNvPr id="96" name="Rechthoek 95">
              <a:extLst>
                <a:ext uri="{FF2B5EF4-FFF2-40B4-BE49-F238E27FC236}">
                  <a16:creationId xmlns:a16="http://schemas.microsoft.com/office/drawing/2014/main" id="{5AF8274F-3625-5CBA-55CD-1EC896B07C6C}"/>
                </a:ext>
              </a:extLst>
            </p:cNvPr>
            <p:cNvSpPr>
              <a:spLocks/>
            </p:cNvSpPr>
            <p:nvPr/>
          </p:nvSpPr>
          <p:spPr>
            <a:xfrm>
              <a:off x="719137" y="4853425"/>
              <a:ext cx="6307305" cy="435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Met een optimale prijs/kwaliteitverhouding.</a:t>
              </a:r>
            </a:p>
          </p:txBody>
        </p:sp>
        <p:sp>
          <p:nvSpPr>
            <p:cNvPr id="109" name="Vrije vorm: vorm 108">
              <a:extLst>
                <a:ext uri="{FF2B5EF4-FFF2-40B4-BE49-F238E27FC236}">
                  <a16:creationId xmlns:a16="http://schemas.microsoft.com/office/drawing/2014/main" id="{DFE963F1-DCAD-6808-0CF8-C6EBC611EC1D}"/>
                </a:ext>
              </a:extLst>
            </p:cNvPr>
            <p:cNvSpPr/>
            <p:nvPr/>
          </p:nvSpPr>
          <p:spPr>
            <a:xfrm rot="5400000" flipH="1">
              <a:off x="704611" y="4976970"/>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118" name="Groep 117">
            <a:extLst>
              <a:ext uri="{FF2B5EF4-FFF2-40B4-BE49-F238E27FC236}">
                <a16:creationId xmlns:a16="http://schemas.microsoft.com/office/drawing/2014/main" id="{952421DA-7904-FBA8-F3DC-27E1428D05F2}"/>
              </a:ext>
            </a:extLst>
          </p:cNvPr>
          <p:cNvGrpSpPr/>
          <p:nvPr/>
        </p:nvGrpSpPr>
        <p:grpSpPr>
          <a:xfrm>
            <a:off x="719136" y="5396952"/>
            <a:ext cx="6307306" cy="435527"/>
            <a:chOff x="719136" y="5396952"/>
            <a:chExt cx="6307306" cy="435527"/>
          </a:xfrm>
        </p:grpSpPr>
        <p:sp>
          <p:nvSpPr>
            <p:cNvPr id="97" name="Rechthoek 96">
              <a:extLst>
                <a:ext uri="{FF2B5EF4-FFF2-40B4-BE49-F238E27FC236}">
                  <a16:creationId xmlns:a16="http://schemas.microsoft.com/office/drawing/2014/main" id="{48F226E4-B1D2-5A75-0991-99CD0C9FD6A7}"/>
                </a:ext>
              </a:extLst>
            </p:cNvPr>
            <p:cNvSpPr>
              <a:spLocks/>
            </p:cNvSpPr>
            <p:nvPr/>
          </p:nvSpPr>
          <p:spPr>
            <a:xfrm>
              <a:off x="719137" y="5396952"/>
              <a:ext cx="6307305" cy="4355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144000" bIns="144000" rtlCol="0" anchor="ctr"/>
            <a:lstStyle/>
            <a:p>
              <a:pPr>
                <a:lnSpc>
                  <a:spcPct val="90000"/>
                </a:lnSpc>
                <a:spcBef>
                  <a:spcPts val="600"/>
                </a:spcBef>
                <a:spcAft>
                  <a:spcPts val="600"/>
                </a:spcAft>
              </a:pPr>
              <a:r>
                <a:rPr lang="nl-NL" sz="1400" dirty="0">
                  <a:solidFill>
                    <a:schemeClr val="bg1"/>
                  </a:solidFill>
                </a:rPr>
                <a:t>Met affiniteit voor online dienstverlening.</a:t>
              </a:r>
            </a:p>
          </p:txBody>
        </p:sp>
        <p:sp>
          <p:nvSpPr>
            <p:cNvPr id="110" name="Vrije vorm: vorm 109">
              <a:extLst>
                <a:ext uri="{FF2B5EF4-FFF2-40B4-BE49-F238E27FC236}">
                  <a16:creationId xmlns:a16="http://schemas.microsoft.com/office/drawing/2014/main" id="{58345BD3-8F4A-F03F-DADA-1344DA0059CA}"/>
                </a:ext>
              </a:extLst>
            </p:cNvPr>
            <p:cNvSpPr/>
            <p:nvPr/>
          </p:nvSpPr>
          <p:spPr>
            <a:xfrm rot="5400000" flipH="1">
              <a:off x="704611" y="5520497"/>
              <a:ext cx="217487" cy="188437"/>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grpSp>
        <p:nvGrpSpPr>
          <p:cNvPr id="8" name="Groep 7">
            <a:extLst>
              <a:ext uri="{FF2B5EF4-FFF2-40B4-BE49-F238E27FC236}">
                <a16:creationId xmlns:a16="http://schemas.microsoft.com/office/drawing/2014/main" id="{2406657E-61EC-C9D7-89AA-BB20FCA23B24}"/>
              </a:ext>
            </a:extLst>
          </p:cNvPr>
          <p:cNvGrpSpPr/>
          <p:nvPr/>
        </p:nvGrpSpPr>
        <p:grpSpPr>
          <a:xfrm>
            <a:off x="11153825" y="393042"/>
            <a:ext cx="411475" cy="369025"/>
            <a:chOff x="11153825" y="393042"/>
            <a:chExt cx="411475" cy="369025"/>
          </a:xfrm>
        </p:grpSpPr>
        <p:sp>
          <p:nvSpPr>
            <p:cNvPr id="6" name="Vrije vorm: vorm 5">
              <a:extLst>
                <a:ext uri="{FF2B5EF4-FFF2-40B4-BE49-F238E27FC236}">
                  <a16:creationId xmlns:a16="http://schemas.microsoft.com/office/drawing/2014/main" id="{D94E4556-3A13-B7C7-7C85-7ABA45BC3512}"/>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chemeClr val="bg1"/>
            </a:solidFill>
            <a:ln w="9525" cap="flat">
              <a:noFill/>
              <a:prstDash val="solid"/>
              <a:miter/>
            </a:ln>
          </p:spPr>
          <p:txBody>
            <a:bodyPr wrap="square" rtlCol="0" anchor="ctr">
              <a:noAutofit/>
            </a:bodyPr>
            <a:lstStyle/>
            <a:p>
              <a:endParaRPr lang="en-GB"/>
            </a:p>
          </p:txBody>
        </p:sp>
        <p:sp>
          <p:nvSpPr>
            <p:cNvPr id="7" name="Rechthoek 6">
              <a:hlinkClick r:id="rId4" action="ppaction://hlinksldjump"/>
              <a:extLst>
                <a:ext uri="{FF2B5EF4-FFF2-40B4-BE49-F238E27FC236}">
                  <a16:creationId xmlns:a16="http://schemas.microsoft.com/office/drawing/2014/main" id="{5685F6DD-F972-510C-9274-6E3A52F8B54C}"/>
                </a:ext>
              </a:extLst>
            </p:cNvPr>
            <p:cNvSpPr/>
            <p:nvPr/>
          </p:nvSpPr>
          <p:spPr>
            <a:xfrm>
              <a:off x="11153825"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67196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500"/>
                                            <p:tgtEl>
                                              <p:spTgt spid="73">
                                                <p:txEl>
                                                  <p:pRg st="0" end="0"/>
                                                </p:txEl>
                                              </p:spTgt>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 calcmode="lin" valueType="num">
                                          <p:cBhvr additive="base">
                                            <p:cTn id="10" dur="1250" fill="hold"/>
                                            <p:tgtEl>
                                              <p:spTgt spid="119"/>
                                            </p:tgtEl>
                                            <p:attrNameLst>
                                              <p:attrName>ppt_x</p:attrName>
                                            </p:attrNameLst>
                                          </p:cBhvr>
                                          <p:tavLst>
                                            <p:tav tm="0">
                                              <p:val>
                                                <p:strVal val="1+#ppt_w/2"/>
                                              </p:val>
                                            </p:tav>
                                            <p:tav tm="100000">
                                              <p:val>
                                                <p:strVal val="#ppt_x"/>
                                              </p:val>
                                            </p:tav>
                                          </p:tavLst>
                                        </p:anim>
                                        <p:anim calcmode="lin" valueType="num">
                                          <p:cBhvr additive="base">
                                            <p:cTn id="11" dur="1250" fill="hold"/>
                                            <p:tgtEl>
                                              <p:spTgt spid="11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6667">
                                      <p:stCondLst>
                                        <p:cond delay="250"/>
                                      </p:stCondLst>
                                      <p:childTnLst>
                                        <p:set>
                                          <p:cBhvr>
                                            <p:cTn id="17" dur="1" fill="hold">
                                              <p:stCondLst>
                                                <p:cond delay="0"/>
                                              </p:stCondLst>
                                            </p:cTn>
                                            <p:tgtEl>
                                              <p:spTgt spid="112"/>
                                            </p:tgtEl>
                                            <p:attrNameLst>
                                              <p:attrName>style.visibility</p:attrName>
                                            </p:attrNameLst>
                                          </p:cBhvr>
                                          <p:to>
                                            <p:strVal val="visible"/>
                                          </p:to>
                                        </p:set>
                                        <p:anim calcmode="lin" valueType="num" p14:bounceEnd="66667">
                                          <p:cBhvr additive="base">
                                            <p:cTn id="18" dur="1500" fill="hold"/>
                                            <p:tgtEl>
                                              <p:spTgt spid="112"/>
                                            </p:tgtEl>
                                            <p:attrNameLst>
                                              <p:attrName>ppt_x</p:attrName>
                                            </p:attrNameLst>
                                          </p:cBhvr>
                                          <p:tavLst>
                                            <p:tav tm="0">
                                              <p:val>
                                                <p:strVal val="0-#ppt_w/2"/>
                                              </p:val>
                                            </p:tav>
                                            <p:tav tm="100000">
                                              <p:val>
                                                <p:strVal val="#ppt_x"/>
                                              </p:val>
                                            </p:tav>
                                          </p:tavLst>
                                        </p:anim>
                                        <p:anim calcmode="lin" valueType="num" p14:bounceEnd="66667">
                                          <p:cBhvr additive="base">
                                            <p:cTn id="19" dur="1500" fill="hold"/>
                                            <p:tgtEl>
                                              <p:spTgt spid="11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6667">
                                      <p:stCondLst>
                                        <p:cond delay="500"/>
                                      </p:stCondLst>
                                      <p:childTnLst>
                                        <p:set>
                                          <p:cBhvr>
                                            <p:cTn id="21" dur="1" fill="hold">
                                              <p:stCondLst>
                                                <p:cond delay="0"/>
                                              </p:stCondLst>
                                            </p:cTn>
                                            <p:tgtEl>
                                              <p:spTgt spid="113"/>
                                            </p:tgtEl>
                                            <p:attrNameLst>
                                              <p:attrName>style.visibility</p:attrName>
                                            </p:attrNameLst>
                                          </p:cBhvr>
                                          <p:to>
                                            <p:strVal val="visible"/>
                                          </p:to>
                                        </p:set>
                                        <p:anim calcmode="lin" valueType="num" p14:bounceEnd="66667">
                                          <p:cBhvr additive="base">
                                            <p:cTn id="22" dur="1500" fill="hold"/>
                                            <p:tgtEl>
                                              <p:spTgt spid="113"/>
                                            </p:tgtEl>
                                            <p:attrNameLst>
                                              <p:attrName>ppt_x</p:attrName>
                                            </p:attrNameLst>
                                          </p:cBhvr>
                                          <p:tavLst>
                                            <p:tav tm="0">
                                              <p:val>
                                                <p:strVal val="0-#ppt_w/2"/>
                                              </p:val>
                                            </p:tav>
                                            <p:tav tm="100000">
                                              <p:val>
                                                <p:strVal val="#ppt_x"/>
                                              </p:val>
                                            </p:tav>
                                          </p:tavLst>
                                        </p:anim>
                                        <p:anim calcmode="lin" valueType="num" p14:bounceEnd="66667">
                                          <p:cBhvr additive="base">
                                            <p:cTn id="23" dur="1500" fill="hold"/>
                                            <p:tgtEl>
                                              <p:spTgt spid="1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6667">
                                      <p:stCondLst>
                                        <p:cond delay="750"/>
                                      </p:stCondLst>
                                      <p:childTnLst>
                                        <p:set>
                                          <p:cBhvr>
                                            <p:cTn id="25" dur="1" fill="hold">
                                              <p:stCondLst>
                                                <p:cond delay="0"/>
                                              </p:stCondLst>
                                            </p:cTn>
                                            <p:tgtEl>
                                              <p:spTgt spid="114"/>
                                            </p:tgtEl>
                                            <p:attrNameLst>
                                              <p:attrName>style.visibility</p:attrName>
                                            </p:attrNameLst>
                                          </p:cBhvr>
                                          <p:to>
                                            <p:strVal val="visible"/>
                                          </p:to>
                                        </p:set>
                                        <p:anim calcmode="lin" valueType="num" p14:bounceEnd="66667">
                                          <p:cBhvr additive="base">
                                            <p:cTn id="26" dur="1500" fill="hold"/>
                                            <p:tgtEl>
                                              <p:spTgt spid="114"/>
                                            </p:tgtEl>
                                            <p:attrNameLst>
                                              <p:attrName>ppt_x</p:attrName>
                                            </p:attrNameLst>
                                          </p:cBhvr>
                                          <p:tavLst>
                                            <p:tav tm="0">
                                              <p:val>
                                                <p:strVal val="0-#ppt_w/2"/>
                                              </p:val>
                                            </p:tav>
                                            <p:tav tm="100000">
                                              <p:val>
                                                <p:strVal val="#ppt_x"/>
                                              </p:val>
                                            </p:tav>
                                          </p:tavLst>
                                        </p:anim>
                                        <p:anim calcmode="lin" valueType="num" p14:bounceEnd="66667">
                                          <p:cBhvr additive="base">
                                            <p:cTn id="27" dur="1500" fill="hold"/>
                                            <p:tgtEl>
                                              <p:spTgt spid="11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14:presetBounceEnd="66667">
                                      <p:stCondLst>
                                        <p:cond delay="1000"/>
                                      </p:stCondLst>
                                      <p:childTnLst>
                                        <p:set>
                                          <p:cBhvr>
                                            <p:cTn id="29" dur="1" fill="hold">
                                              <p:stCondLst>
                                                <p:cond delay="0"/>
                                              </p:stCondLst>
                                            </p:cTn>
                                            <p:tgtEl>
                                              <p:spTgt spid="115"/>
                                            </p:tgtEl>
                                            <p:attrNameLst>
                                              <p:attrName>style.visibility</p:attrName>
                                            </p:attrNameLst>
                                          </p:cBhvr>
                                          <p:to>
                                            <p:strVal val="visible"/>
                                          </p:to>
                                        </p:set>
                                        <p:anim calcmode="lin" valueType="num" p14:bounceEnd="66667">
                                          <p:cBhvr additive="base">
                                            <p:cTn id="30" dur="1500" fill="hold"/>
                                            <p:tgtEl>
                                              <p:spTgt spid="115"/>
                                            </p:tgtEl>
                                            <p:attrNameLst>
                                              <p:attrName>ppt_x</p:attrName>
                                            </p:attrNameLst>
                                          </p:cBhvr>
                                          <p:tavLst>
                                            <p:tav tm="0">
                                              <p:val>
                                                <p:strVal val="0-#ppt_w/2"/>
                                              </p:val>
                                            </p:tav>
                                            <p:tav tm="100000">
                                              <p:val>
                                                <p:strVal val="#ppt_x"/>
                                              </p:val>
                                            </p:tav>
                                          </p:tavLst>
                                        </p:anim>
                                        <p:anim calcmode="lin" valueType="num" p14:bounceEnd="66667">
                                          <p:cBhvr additive="base">
                                            <p:cTn id="31" dur="1500" fill="hold"/>
                                            <p:tgtEl>
                                              <p:spTgt spid="115"/>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14:presetBounceEnd="66667">
                                      <p:stCondLst>
                                        <p:cond delay="1250"/>
                                      </p:stCondLst>
                                      <p:childTnLst>
                                        <p:set>
                                          <p:cBhvr>
                                            <p:cTn id="33" dur="1" fill="hold">
                                              <p:stCondLst>
                                                <p:cond delay="0"/>
                                              </p:stCondLst>
                                            </p:cTn>
                                            <p:tgtEl>
                                              <p:spTgt spid="116"/>
                                            </p:tgtEl>
                                            <p:attrNameLst>
                                              <p:attrName>style.visibility</p:attrName>
                                            </p:attrNameLst>
                                          </p:cBhvr>
                                          <p:to>
                                            <p:strVal val="visible"/>
                                          </p:to>
                                        </p:set>
                                        <p:anim calcmode="lin" valueType="num" p14:bounceEnd="66667">
                                          <p:cBhvr additive="base">
                                            <p:cTn id="34" dur="1500" fill="hold"/>
                                            <p:tgtEl>
                                              <p:spTgt spid="116"/>
                                            </p:tgtEl>
                                            <p:attrNameLst>
                                              <p:attrName>ppt_x</p:attrName>
                                            </p:attrNameLst>
                                          </p:cBhvr>
                                          <p:tavLst>
                                            <p:tav tm="0">
                                              <p:val>
                                                <p:strVal val="0-#ppt_w/2"/>
                                              </p:val>
                                            </p:tav>
                                            <p:tav tm="100000">
                                              <p:val>
                                                <p:strVal val="#ppt_x"/>
                                              </p:val>
                                            </p:tav>
                                          </p:tavLst>
                                        </p:anim>
                                        <p:anim calcmode="lin" valueType="num" p14:bounceEnd="66667">
                                          <p:cBhvr additive="base">
                                            <p:cTn id="35" dur="1500" fill="hold"/>
                                            <p:tgtEl>
                                              <p:spTgt spid="116"/>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14:presetBounceEnd="66667">
                                      <p:stCondLst>
                                        <p:cond delay="1500"/>
                                      </p:stCondLst>
                                      <p:childTnLst>
                                        <p:set>
                                          <p:cBhvr>
                                            <p:cTn id="37" dur="1" fill="hold">
                                              <p:stCondLst>
                                                <p:cond delay="0"/>
                                              </p:stCondLst>
                                            </p:cTn>
                                            <p:tgtEl>
                                              <p:spTgt spid="117"/>
                                            </p:tgtEl>
                                            <p:attrNameLst>
                                              <p:attrName>style.visibility</p:attrName>
                                            </p:attrNameLst>
                                          </p:cBhvr>
                                          <p:to>
                                            <p:strVal val="visible"/>
                                          </p:to>
                                        </p:set>
                                        <p:anim calcmode="lin" valueType="num" p14:bounceEnd="66667">
                                          <p:cBhvr additive="base">
                                            <p:cTn id="38" dur="1500" fill="hold"/>
                                            <p:tgtEl>
                                              <p:spTgt spid="117"/>
                                            </p:tgtEl>
                                            <p:attrNameLst>
                                              <p:attrName>ppt_x</p:attrName>
                                            </p:attrNameLst>
                                          </p:cBhvr>
                                          <p:tavLst>
                                            <p:tav tm="0">
                                              <p:val>
                                                <p:strVal val="0-#ppt_w/2"/>
                                              </p:val>
                                            </p:tav>
                                            <p:tav tm="100000">
                                              <p:val>
                                                <p:strVal val="#ppt_x"/>
                                              </p:val>
                                            </p:tav>
                                          </p:tavLst>
                                        </p:anim>
                                        <p:anim calcmode="lin" valueType="num" p14:bounceEnd="66667">
                                          <p:cBhvr additive="base">
                                            <p:cTn id="39" dur="1500" fill="hold"/>
                                            <p:tgtEl>
                                              <p:spTgt spid="11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14:presetBounceEnd="66667">
                                      <p:stCondLst>
                                        <p:cond delay="1750"/>
                                      </p:stCondLst>
                                      <p:childTnLst>
                                        <p:set>
                                          <p:cBhvr>
                                            <p:cTn id="41" dur="1" fill="hold">
                                              <p:stCondLst>
                                                <p:cond delay="0"/>
                                              </p:stCondLst>
                                            </p:cTn>
                                            <p:tgtEl>
                                              <p:spTgt spid="118"/>
                                            </p:tgtEl>
                                            <p:attrNameLst>
                                              <p:attrName>style.visibility</p:attrName>
                                            </p:attrNameLst>
                                          </p:cBhvr>
                                          <p:to>
                                            <p:strVal val="visible"/>
                                          </p:to>
                                        </p:set>
                                        <p:anim calcmode="lin" valueType="num" p14:bounceEnd="66667">
                                          <p:cBhvr additive="base">
                                            <p:cTn id="42" dur="1500" fill="hold"/>
                                            <p:tgtEl>
                                              <p:spTgt spid="118"/>
                                            </p:tgtEl>
                                            <p:attrNameLst>
                                              <p:attrName>ppt_x</p:attrName>
                                            </p:attrNameLst>
                                          </p:cBhvr>
                                          <p:tavLst>
                                            <p:tav tm="0">
                                              <p:val>
                                                <p:strVal val="0-#ppt_w/2"/>
                                              </p:val>
                                            </p:tav>
                                            <p:tav tm="100000">
                                              <p:val>
                                                <p:strVal val="#ppt_x"/>
                                              </p:val>
                                            </p:tav>
                                          </p:tavLst>
                                        </p:anim>
                                        <p:anim calcmode="lin" valueType="num" p14:bounceEnd="66667">
                                          <p:cBhvr additive="base">
                                            <p:cTn id="43" dur="1500" fill="hold"/>
                                            <p:tgtEl>
                                              <p:spTgt spid="118"/>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750"/>
                                      </p:stCondLst>
                                      <p:childTnLst>
                                        <p:set>
                                          <p:cBhvr>
                                            <p:cTn id="45" dur="1" fill="hold">
                                              <p:stCondLst>
                                                <p:cond delay="0"/>
                                              </p:stCondLst>
                                            </p:cTn>
                                            <p:tgtEl>
                                              <p:spTgt spid="74"/>
                                            </p:tgtEl>
                                            <p:attrNameLst>
                                              <p:attrName>style.visibility</p:attrName>
                                            </p:attrNameLst>
                                          </p:cBhvr>
                                          <p:to>
                                            <p:strVal val="visible"/>
                                          </p:to>
                                        </p:set>
                                        <p:animEffect transition="in" filter="wipe(left)">
                                          <p:cBhvr>
                                            <p:cTn id="4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73" grpId="0" build="p"/>
          <p:bldP spid="7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500"/>
                                            <p:tgtEl>
                                              <p:spTgt spid="73">
                                                <p:txEl>
                                                  <p:pRg st="0" end="0"/>
                                                </p:txEl>
                                              </p:spTgt>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 calcmode="lin" valueType="num">
                                          <p:cBhvr additive="base">
                                            <p:cTn id="10" dur="1250" fill="hold"/>
                                            <p:tgtEl>
                                              <p:spTgt spid="119"/>
                                            </p:tgtEl>
                                            <p:attrNameLst>
                                              <p:attrName>ppt_x</p:attrName>
                                            </p:attrNameLst>
                                          </p:cBhvr>
                                          <p:tavLst>
                                            <p:tav tm="0">
                                              <p:val>
                                                <p:strVal val="1+#ppt_w/2"/>
                                              </p:val>
                                            </p:tav>
                                            <p:tav tm="100000">
                                              <p:val>
                                                <p:strVal val="#ppt_x"/>
                                              </p:val>
                                            </p:tav>
                                          </p:tavLst>
                                        </p:anim>
                                        <p:anim calcmode="lin" valueType="num">
                                          <p:cBhvr additive="base">
                                            <p:cTn id="11" dur="1250" fill="hold"/>
                                            <p:tgtEl>
                                              <p:spTgt spid="11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50"/>
                                      </p:stCondLst>
                                      <p:childTnLst>
                                        <p:set>
                                          <p:cBhvr>
                                            <p:cTn id="17" dur="1" fill="hold">
                                              <p:stCondLst>
                                                <p:cond delay="0"/>
                                              </p:stCondLst>
                                            </p:cTn>
                                            <p:tgtEl>
                                              <p:spTgt spid="112"/>
                                            </p:tgtEl>
                                            <p:attrNameLst>
                                              <p:attrName>style.visibility</p:attrName>
                                            </p:attrNameLst>
                                          </p:cBhvr>
                                          <p:to>
                                            <p:strVal val="visible"/>
                                          </p:to>
                                        </p:set>
                                        <p:anim calcmode="lin" valueType="num">
                                          <p:cBhvr additive="base">
                                            <p:cTn id="18" dur="1500" fill="hold"/>
                                            <p:tgtEl>
                                              <p:spTgt spid="112"/>
                                            </p:tgtEl>
                                            <p:attrNameLst>
                                              <p:attrName>ppt_x</p:attrName>
                                            </p:attrNameLst>
                                          </p:cBhvr>
                                          <p:tavLst>
                                            <p:tav tm="0">
                                              <p:val>
                                                <p:strVal val="0-#ppt_w/2"/>
                                              </p:val>
                                            </p:tav>
                                            <p:tav tm="100000">
                                              <p:val>
                                                <p:strVal val="#ppt_x"/>
                                              </p:val>
                                            </p:tav>
                                          </p:tavLst>
                                        </p:anim>
                                        <p:anim calcmode="lin" valueType="num">
                                          <p:cBhvr additive="base">
                                            <p:cTn id="19" dur="1500" fill="hold"/>
                                            <p:tgtEl>
                                              <p:spTgt spid="11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50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1500" fill="hold"/>
                                            <p:tgtEl>
                                              <p:spTgt spid="113"/>
                                            </p:tgtEl>
                                            <p:attrNameLst>
                                              <p:attrName>ppt_x</p:attrName>
                                            </p:attrNameLst>
                                          </p:cBhvr>
                                          <p:tavLst>
                                            <p:tav tm="0">
                                              <p:val>
                                                <p:strVal val="0-#ppt_w/2"/>
                                              </p:val>
                                            </p:tav>
                                            <p:tav tm="100000">
                                              <p:val>
                                                <p:strVal val="#ppt_x"/>
                                              </p:val>
                                            </p:tav>
                                          </p:tavLst>
                                        </p:anim>
                                        <p:anim calcmode="lin" valueType="num">
                                          <p:cBhvr additive="base">
                                            <p:cTn id="23" dur="1500" fill="hold"/>
                                            <p:tgtEl>
                                              <p:spTgt spid="1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750"/>
                                      </p:stCondLst>
                                      <p:childTnLst>
                                        <p:set>
                                          <p:cBhvr>
                                            <p:cTn id="25" dur="1" fill="hold">
                                              <p:stCondLst>
                                                <p:cond delay="0"/>
                                              </p:stCondLst>
                                            </p:cTn>
                                            <p:tgtEl>
                                              <p:spTgt spid="114"/>
                                            </p:tgtEl>
                                            <p:attrNameLst>
                                              <p:attrName>style.visibility</p:attrName>
                                            </p:attrNameLst>
                                          </p:cBhvr>
                                          <p:to>
                                            <p:strVal val="visible"/>
                                          </p:to>
                                        </p:set>
                                        <p:anim calcmode="lin" valueType="num">
                                          <p:cBhvr additive="base">
                                            <p:cTn id="26" dur="1500" fill="hold"/>
                                            <p:tgtEl>
                                              <p:spTgt spid="114"/>
                                            </p:tgtEl>
                                            <p:attrNameLst>
                                              <p:attrName>ppt_x</p:attrName>
                                            </p:attrNameLst>
                                          </p:cBhvr>
                                          <p:tavLst>
                                            <p:tav tm="0">
                                              <p:val>
                                                <p:strVal val="0-#ppt_w/2"/>
                                              </p:val>
                                            </p:tav>
                                            <p:tav tm="100000">
                                              <p:val>
                                                <p:strVal val="#ppt_x"/>
                                              </p:val>
                                            </p:tav>
                                          </p:tavLst>
                                        </p:anim>
                                        <p:anim calcmode="lin" valueType="num">
                                          <p:cBhvr additive="base">
                                            <p:cTn id="27" dur="1500" fill="hold"/>
                                            <p:tgtEl>
                                              <p:spTgt spid="11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000"/>
                                      </p:stCondLst>
                                      <p:childTnLst>
                                        <p:set>
                                          <p:cBhvr>
                                            <p:cTn id="29" dur="1" fill="hold">
                                              <p:stCondLst>
                                                <p:cond delay="0"/>
                                              </p:stCondLst>
                                            </p:cTn>
                                            <p:tgtEl>
                                              <p:spTgt spid="115"/>
                                            </p:tgtEl>
                                            <p:attrNameLst>
                                              <p:attrName>style.visibility</p:attrName>
                                            </p:attrNameLst>
                                          </p:cBhvr>
                                          <p:to>
                                            <p:strVal val="visible"/>
                                          </p:to>
                                        </p:set>
                                        <p:anim calcmode="lin" valueType="num">
                                          <p:cBhvr additive="base">
                                            <p:cTn id="30" dur="1500" fill="hold"/>
                                            <p:tgtEl>
                                              <p:spTgt spid="115"/>
                                            </p:tgtEl>
                                            <p:attrNameLst>
                                              <p:attrName>ppt_x</p:attrName>
                                            </p:attrNameLst>
                                          </p:cBhvr>
                                          <p:tavLst>
                                            <p:tav tm="0">
                                              <p:val>
                                                <p:strVal val="0-#ppt_w/2"/>
                                              </p:val>
                                            </p:tav>
                                            <p:tav tm="100000">
                                              <p:val>
                                                <p:strVal val="#ppt_x"/>
                                              </p:val>
                                            </p:tav>
                                          </p:tavLst>
                                        </p:anim>
                                        <p:anim calcmode="lin" valueType="num">
                                          <p:cBhvr additive="base">
                                            <p:cTn id="31" dur="1500" fill="hold"/>
                                            <p:tgtEl>
                                              <p:spTgt spid="115"/>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1250"/>
                                      </p:stCondLst>
                                      <p:childTnLst>
                                        <p:set>
                                          <p:cBhvr>
                                            <p:cTn id="33" dur="1" fill="hold">
                                              <p:stCondLst>
                                                <p:cond delay="0"/>
                                              </p:stCondLst>
                                            </p:cTn>
                                            <p:tgtEl>
                                              <p:spTgt spid="116"/>
                                            </p:tgtEl>
                                            <p:attrNameLst>
                                              <p:attrName>style.visibility</p:attrName>
                                            </p:attrNameLst>
                                          </p:cBhvr>
                                          <p:to>
                                            <p:strVal val="visible"/>
                                          </p:to>
                                        </p:set>
                                        <p:anim calcmode="lin" valueType="num">
                                          <p:cBhvr additive="base">
                                            <p:cTn id="34" dur="1500" fill="hold"/>
                                            <p:tgtEl>
                                              <p:spTgt spid="116"/>
                                            </p:tgtEl>
                                            <p:attrNameLst>
                                              <p:attrName>ppt_x</p:attrName>
                                            </p:attrNameLst>
                                          </p:cBhvr>
                                          <p:tavLst>
                                            <p:tav tm="0">
                                              <p:val>
                                                <p:strVal val="0-#ppt_w/2"/>
                                              </p:val>
                                            </p:tav>
                                            <p:tav tm="100000">
                                              <p:val>
                                                <p:strVal val="#ppt_x"/>
                                              </p:val>
                                            </p:tav>
                                          </p:tavLst>
                                        </p:anim>
                                        <p:anim calcmode="lin" valueType="num">
                                          <p:cBhvr additive="base">
                                            <p:cTn id="35" dur="1500" fill="hold"/>
                                            <p:tgtEl>
                                              <p:spTgt spid="116"/>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500"/>
                                      </p:stCondLst>
                                      <p:childTnLst>
                                        <p:set>
                                          <p:cBhvr>
                                            <p:cTn id="37" dur="1" fill="hold">
                                              <p:stCondLst>
                                                <p:cond delay="0"/>
                                              </p:stCondLst>
                                            </p:cTn>
                                            <p:tgtEl>
                                              <p:spTgt spid="117"/>
                                            </p:tgtEl>
                                            <p:attrNameLst>
                                              <p:attrName>style.visibility</p:attrName>
                                            </p:attrNameLst>
                                          </p:cBhvr>
                                          <p:to>
                                            <p:strVal val="visible"/>
                                          </p:to>
                                        </p:set>
                                        <p:anim calcmode="lin" valueType="num">
                                          <p:cBhvr additive="base">
                                            <p:cTn id="38" dur="1500" fill="hold"/>
                                            <p:tgtEl>
                                              <p:spTgt spid="117"/>
                                            </p:tgtEl>
                                            <p:attrNameLst>
                                              <p:attrName>ppt_x</p:attrName>
                                            </p:attrNameLst>
                                          </p:cBhvr>
                                          <p:tavLst>
                                            <p:tav tm="0">
                                              <p:val>
                                                <p:strVal val="0-#ppt_w/2"/>
                                              </p:val>
                                            </p:tav>
                                            <p:tav tm="100000">
                                              <p:val>
                                                <p:strVal val="#ppt_x"/>
                                              </p:val>
                                            </p:tav>
                                          </p:tavLst>
                                        </p:anim>
                                        <p:anim calcmode="lin" valueType="num">
                                          <p:cBhvr additive="base">
                                            <p:cTn id="39" dur="1500" fill="hold"/>
                                            <p:tgtEl>
                                              <p:spTgt spid="11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750"/>
                                      </p:stCondLst>
                                      <p:childTnLst>
                                        <p:set>
                                          <p:cBhvr>
                                            <p:cTn id="41" dur="1" fill="hold">
                                              <p:stCondLst>
                                                <p:cond delay="0"/>
                                              </p:stCondLst>
                                            </p:cTn>
                                            <p:tgtEl>
                                              <p:spTgt spid="118"/>
                                            </p:tgtEl>
                                            <p:attrNameLst>
                                              <p:attrName>style.visibility</p:attrName>
                                            </p:attrNameLst>
                                          </p:cBhvr>
                                          <p:to>
                                            <p:strVal val="visible"/>
                                          </p:to>
                                        </p:set>
                                        <p:anim calcmode="lin" valueType="num">
                                          <p:cBhvr additive="base">
                                            <p:cTn id="42" dur="1500" fill="hold"/>
                                            <p:tgtEl>
                                              <p:spTgt spid="118"/>
                                            </p:tgtEl>
                                            <p:attrNameLst>
                                              <p:attrName>ppt_x</p:attrName>
                                            </p:attrNameLst>
                                          </p:cBhvr>
                                          <p:tavLst>
                                            <p:tav tm="0">
                                              <p:val>
                                                <p:strVal val="0-#ppt_w/2"/>
                                              </p:val>
                                            </p:tav>
                                            <p:tav tm="100000">
                                              <p:val>
                                                <p:strVal val="#ppt_x"/>
                                              </p:val>
                                            </p:tav>
                                          </p:tavLst>
                                        </p:anim>
                                        <p:anim calcmode="lin" valueType="num">
                                          <p:cBhvr additive="base">
                                            <p:cTn id="43" dur="1500" fill="hold"/>
                                            <p:tgtEl>
                                              <p:spTgt spid="118"/>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750"/>
                                      </p:stCondLst>
                                      <p:childTnLst>
                                        <p:set>
                                          <p:cBhvr>
                                            <p:cTn id="45" dur="1" fill="hold">
                                              <p:stCondLst>
                                                <p:cond delay="0"/>
                                              </p:stCondLst>
                                            </p:cTn>
                                            <p:tgtEl>
                                              <p:spTgt spid="74"/>
                                            </p:tgtEl>
                                            <p:attrNameLst>
                                              <p:attrName>style.visibility</p:attrName>
                                            </p:attrNameLst>
                                          </p:cBhvr>
                                          <p:to>
                                            <p:strVal val="visible"/>
                                          </p:to>
                                        </p:set>
                                        <p:animEffect transition="in" filter="wipe(left)">
                                          <p:cBhvr>
                                            <p:cTn id="4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73" grpId="0" build="p"/>
          <p:bldP spid="7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person, overdekt&#10;&#10;Automatisch gegenereerde beschrijving">
            <a:extLst>
              <a:ext uri="{FF2B5EF4-FFF2-40B4-BE49-F238E27FC236}">
                <a16:creationId xmlns:a16="http://schemas.microsoft.com/office/drawing/2014/main" id="{26097EBA-B5E4-7536-9213-10D900C3E55B}"/>
              </a:ext>
            </a:extLst>
          </p:cNvPr>
          <p:cNvPicPr>
            <a:picLocks noChangeAspect="1"/>
          </p:cNvPicPr>
          <p:nvPr/>
        </p:nvPicPr>
        <p:blipFill rotWithShape="1">
          <a:blip r:embed="rId2"/>
          <a:srcRect t="13685" b="5692"/>
          <a:stretch/>
        </p:blipFill>
        <p:spPr>
          <a:xfrm>
            <a:off x="-568172" y="0"/>
            <a:ext cx="13950063" cy="6858000"/>
          </a:xfrm>
          <a:prstGeom prst="rect">
            <a:avLst/>
          </a:prstGeom>
        </p:spPr>
      </p:pic>
      <p:sp>
        <p:nvSpPr>
          <p:cNvPr id="3" name="Tijdelijke aanduiding voor datum 2">
            <a:extLst>
              <a:ext uri="{FF2B5EF4-FFF2-40B4-BE49-F238E27FC236}">
                <a16:creationId xmlns:a16="http://schemas.microsoft.com/office/drawing/2014/main" id="{22518855-980D-B53B-D939-BA6A01AB1FB1}"/>
              </a:ext>
            </a:extLst>
          </p:cNvPr>
          <p:cNvSpPr>
            <a:spLocks noGrp="1"/>
          </p:cNvSpPr>
          <p:nvPr>
            <p:ph type="dt" sz="half" idx="10"/>
          </p:nvPr>
        </p:nvSpPr>
        <p:spPr/>
        <p:txBody>
          <a:bodyPr/>
          <a:lstStyle/>
          <a:p>
            <a:fld id="{C21093EB-3FD8-4C1F-AA2D-5860AF3FC4CB}"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2A514A3D-D1B0-F553-6DCE-CCD68731BE31}"/>
              </a:ext>
            </a:extLst>
          </p:cNvPr>
          <p:cNvSpPr>
            <a:spLocks noGrp="1"/>
          </p:cNvSpPr>
          <p:nvPr>
            <p:ph type="ftr" sz="quarter" idx="11"/>
          </p:nvPr>
        </p:nvSpPr>
        <p:spPr/>
        <p:txBody>
          <a:bodyPr/>
          <a:lstStyle/>
          <a:p>
            <a:r>
              <a:rPr lang="nl-NL">
                <a:solidFill>
                  <a:schemeClr val="bg1"/>
                </a:solidFill>
              </a:rPr>
              <a:t>Van Noort Gassler &amp; Co</a:t>
            </a:r>
            <a:endParaRPr lang="nl-NL" dirty="0">
              <a:solidFill>
                <a:schemeClr val="bg1"/>
              </a:solidFill>
            </a:endParaRPr>
          </a:p>
        </p:txBody>
      </p:sp>
      <p:sp>
        <p:nvSpPr>
          <p:cNvPr id="5" name="Tijdelijke aanduiding voor dianummer 4">
            <a:extLst>
              <a:ext uri="{FF2B5EF4-FFF2-40B4-BE49-F238E27FC236}">
                <a16:creationId xmlns:a16="http://schemas.microsoft.com/office/drawing/2014/main" id="{4A72262F-3372-241E-385C-1B0531B7BC7A}"/>
              </a:ext>
            </a:extLst>
          </p:cNvPr>
          <p:cNvSpPr>
            <a:spLocks noGrp="1"/>
          </p:cNvSpPr>
          <p:nvPr>
            <p:ph type="sldNum" sz="quarter" idx="12"/>
          </p:nvPr>
        </p:nvSpPr>
        <p:spPr/>
        <p:txBody>
          <a:bodyPr/>
          <a:lstStyle/>
          <a:p>
            <a:fld id="{9E843DB9-9987-4157-AB9C-CEA8D7D910BB}" type="slidenum">
              <a:rPr lang="nl-NL" smtClean="0">
                <a:solidFill>
                  <a:schemeClr val="bg1"/>
                </a:solidFill>
              </a:rPr>
              <a:pPr/>
              <a:t>3</a:t>
            </a:fld>
            <a:endParaRPr lang="nl-NL" dirty="0">
              <a:solidFill>
                <a:schemeClr val="bg1"/>
              </a:solidFill>
            </a:endParaRPr>
          </a:p>
        </p:txBody>
      </p:sp>
      <p:pic>
        <p:nvPicPr>
          <p:cNvPr id="19" name="Afbeelding 18" descr="Afbeelding met logo">
            <a:extLst>
              <a:ext uri="{FF2B5EF4-FFF2-40B4-BE49-F238E27FC236}">
                <a16:creationId xmlns:a16="http://schemas.microsoft.com/office/drawing/2014/main" id="{A84D09EC-2BBD-542B-5BFB-C9EC05D7B5F1}"/>
              </a:ext>
            </a:extLst>
          </p:cNvPr>
          <p:cNvPicPr>
            <a:picLocks noChangeAspect="1"/>
          </p:cNvPicPr>
          <p:nvPr/>
        </p:nvPicPr>
        <p:blipFill rotWithShape="1">
          <a:blip r:embed="rId3">
            <a:clrChange>
              <a:clrFrom>
                <a:srgbClr val="FFFFFF"/>
              </a:clrFrom>
              <a:clrTo>
                <a:srgbClr val="FFFFFF">
                  <a:alpha val="0"/>
                </a:srgbClr>
              </a:clrTo>
            </a:clrChange>
          </a:blip>
          <a:srcRect r="38919"/>
          <a:stretch/>
        </p:blipFill>
        <p:spPr>
          <a:xfrm>
            <a:off x="9883302" y="6176260"/>
            <a:ext cx="1681692" cy="313440"/>
          </a:xfrm>
          <a:prstGeom prst="rect">
            <a:avLst/>
          </a:prstGeom>
        </p:spPr>
      </p:pic>
      <p:sp>
        <p:nvSpPr>
          <p:cNvPr id="25" name="Vrije vorm: vorm 24">
            <a:extLst>
              <a:ext uri="{FF2B5EF4-FFF2-40B4-BE49-F238E27FC236}">
                <a16:creationId xmlns:a16="http://schemas.microsoft.com/office/drawing/2014/main" id="{C0D4B47A-A0EC-ECF6-3FDE-668747F207AE}"/>
              </a:ext>
            </a:extLst>
          </p:cNvPr>
          <p:cNvSpPr/>
          <p:nvPr/>
        </p:nvSpPr>
        <p:spPr>
          <a:xfrm>
            <a:off x="-13946930" y="0"/>
            <a:ext cx="18031586" cy="6858000"/>
          </a:xfrm>
          <a:custGeom>
            <a:avLst/>
            <a:gdLst>
              <a:gd name="connsiteX0" fmla="*/ 3977639 w 18031586"/>
              <a:gd name="connsiteY0" fmla="*/ 0 h 6858000"/>
              <a:gd name="connsiteX1" fmla="*/ 7650545 w 18031586"/>
              <a:gd name="connsiteY1" fmla="*/ 0 h 6858000"/>
              <a:gd name="connsiteX2" fmla="*/ 10786676 w 18031586"/>
              <a:gd name="connsiteY2" fmla="*/ 0 h 6858000"/>
              <a:gd name="connsiteX3" fmla="*/ 18031586 w 18031586"/>
              <a:gd name="connsiteY3" fmla="*/ 0 h 6858000"/>
              <a:gd name="connsiteX4" fmla="*/ 14053947 w 18031586"/>
              <a:gd name="connsiteY4" fmla="*/ 6858000 h 6858000"/>
              <a:gd name="connsiteX5" fmla="*/ 7650545 w 18031586"/>
              <a:gd name="connsiteY5" fmla="*/ 6858000 h 6858000"/>
              <a:gd name="connsiteX6" fmla="*/ 0 w 180315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1586" h="6858000">
                <a:moveTo>
                  <a:pt x="3977639" y="0"/>
                </a:moveTo>
                <a:lnTo>
                  <a:pt x="7650545" y="0"/>
                </a:lnTo>
                <a:lnTo>
                  <a:pt x="10786676" y="0"/>
                </a:lnTo>
                <a:lnTo>
                  <a:pt x="18031586" y="0"/>
                </a:lnTo>
                <a:lnTo>
                  <a:pt x="14053947" y="6858000"/>
                </a:lnTo>
                <a:lnTo>
                  <a:pt x="7650545" y="6858000"/>
                </a:lnTo>
                <a:lnTo>
                  <a:pt x="0" y="685800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nvGrpSpPr>
          <p:cNvPr id="31" name="Groep 30">
            <a:extLst>
              <a:ext uri="{FF2B5EF4-FFF2-40B4-BE49-F238E27FC236}">
                <a16:creationId xmlns:a16="http://schemas.microsoft.com/office/drawing/2014/main" id="{3B006252-05F3-F928-8E53-BD7BAA1696F0}"/>
              </a:ext>
            </a:extLst>
          </p:cNvPr>
          <p:cNvGrpSpPr/>
          <p:nvPr/>
        </p:nvGrpSpPr>
        <p:grpSpPr>
          <a:xfrm>
            <a:off x="7207973" y="1972645"/>
            <a:ext cx="4984027" cy="3379670"/>
            <a:chOff x="7207973" y="1972645"/>
            <a:chExt cx="4984027" cy="3379670"/>
          </a:xfrm>
        </p:grpSpPr>
        <p:grpSp>
          <p:nvGrpSpPr>
            <p:cNvPr id="22" name="Groep 21">
              <a:extLst>
                <a:ext uri="{FF2B5EF4-FFF2-40B4-BE49-F238E27FC236}">
                  <a16:creationId xmlns:a16="http://schemas.microsoft.com/office/drawing/2014/main" id="{B35B4F49-A62A-C8DA-9897-90A86B022293}"/>
                </a:ext>
              </a:extLst>
            </p:cNvPr>
            <p:cNvGrpSpPr/>
            <p:nvPr/>
          </p:nvGrpSpPr>
          <p:grpSpPr>
            <a:xfrm>
              <a:off x="7207973" y="1972645"/>
              <a:ext cx="4984027" cy="3379670"/>
              <a:chOff x="6407106" y="2452805"/>
              <a:chExt cx="4984027" cy="3379670"/>
            </a:xfrm>
          </p:grpSpPr>
          <p:sp>
            <p:nvSpPr>
              <p:cNvPr id="10" name="Rechthoek 9">
                <a:extLst>
                  <a:ext uri="{FF2B5EF4-FFF2-40B4-BE49-F238E27FC236}">
                    <a16:creationId xmlns:a16="http://schemas.microsoft.com/office/drawing/2014/main" id="{D658CEC9-CD66-3CEA-E0A6-EADE57F36B92}"/>
                  </a:ext>
                </a:extLst>
              </p:cNvPr>
              <p:cNvSpPr/>
              <p:nvPr/>
            </p:nvSpPr>
            <p:spPr>
              <a:xfrm>
                <a:off x="6407106" y="2452805"/>
                <a:ext cx="4984027" cy="3379670"/>
              </a:xfrm>
              <a:prstGeom prst="rect">
                <a:avLst/>
              </a:prstGeom>
              <a:solidFill>
                <a:schemeClr val="accent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1" name="Tekstvak 10">
                <a:extLst>
                  <a:ext uri="{FF2B5EF4-FFF2-40B4-BE49-F238E27FC236}">
                    <a16:creationId xmlns:a16="http://schemas.microsoft.com/office/drawing/2014/main" id="{B900B627-D8FD-7D0D-B2E8-EEA3D69570F9}"/>
                  </a:ext>
                </a:extLst>
              </p:cNvPr>
              <p:cNvSpPr txBox="1"/>
              <p:nvPr/>
            </p:nvSpPr>
            <p:spPr>
              <a:xfrm>
                <a:off x="6595405" y="2613958"/>
                <a:ext cx="1002287" cy="863788"/>
              </a:xfrm>
              <a:prstGeom prst="rect">
                <a:avLst/>
              </a:prstGeom>
              <a:noFill/>
            </p:spPr>
            <p:txBody>
              <a:bodyPr wrap="square">
                <a:noAutofit/>
              </a:bodyPr>
              <a:lstStyle/>
              <a:p>
                <a:r>
                  <a:rPr lang="nl-NL" sz="12000" dirty="0">
                    <a:solidFill>
                      <a:schemeClr val="accent1"/>
                    </a:solidFill>
                  </a:rPr>
                  <a:t>“</a:t>
                </a:r>
              </a:p>
            </p:txBody>
          </p:sp>
          <p:sp>
            <p:nvSpPr>
              <p:cNvPr id="14" name="Tekstvak 13">
                <a:extLst>
                  <a:ext uri="{FF2B5EF4-FFF2-40B4-BE49-F238E27FC236}">
                    <a16:creationId xmlns:a16="http://schemas.microsoft.com/office/drawing/2014/main" id="{63040543-A3EB-A235-6D18-0A96A9290C85}"/>
                  </a:ext>
                </a:extLst>
              </p:cNvPr>
              <p:cNvSpPr txBox="1"/>
              <p:nvPr/>
            </p:nvSpPr>
            <p:spPr>
              <a:xfrm flipV="1">
                <a:off x="10009854" y="4711553"/>
                <a:ext cx="1002287" cy="863788"/>
              </a:xfrm>
              <a:prstGeom prst="rect">
                <a:avLst/>
              </a:prstGeom>
              <a:noFill/>
            </p:spPr>
            <p:txBody>
              <a:bodyPr wrap="square">
                <a:noAutofit/>
              </a:bodyPr>
              <a:lstStyle/>
              <a:p>
                <a:r>
                  <a:rPr lang="nl-NL" sz="12000" dirty="0">
                    <a:solidFill>
                      <a:schemeClr val="accent1"/>
                    </a:solidFill>
                  </a:rPr>
                  <a:t>“</a:t>
                </a:r>
              </a:p>
            </p:txBody>
          </p:sp>
        </p:grpSp>
        <p:sp>
          <p:nvSpPr>
            <p:cNvPr id="26" name="Vrije vorm: vorm 25">
              <a:extLst>
                <a:ext uri="{FF2B5EF4-FFF2-40B4-BE49-F238E27FC236}">
                  <a16:creationId xmlns:a16="http://schemas.microsoft.com/office/drawing/2014/main" id="{7159D442-67B8-2243-2631-6B4B20C28896}"/>
                </a:ext>
              </a:extLst>
            </p:cNvPr>
            <p:cNvSpPr/>
            <p:nvPr/>
          </p:nvSpPr>
          <p:spPr>
            <a:xfrm flipH="1">
              <a:off x="9486287" y="4980999"/>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rgbClr val="E5F5F6"/>
            </a:solidFill>
            <a:ln w="9525" cap="flat">
              <a:noFill/>
              <a:prstDash val="solid"/>
              <a:miter/>
            </a:ln>
          </p:spPr>
          <p:txBody>
            <a:bodyPr wrap="square" rtlCol="0" anchor="ctr">
              <a:noAutofit/>
            </a:bodyPr>
            <a:lstStyle/>
            <a:p>
              <a:endParaRPr lang="en-GB"/>
            </a:p>
          </p:txBody>
        </p:sp>
      </p:grpSp>
      <p:sp>
        <p:nvSpPr>
          <p:cNvPr id="9" name="Tekstvak 8">
            <a:extLst>
              <a:ext uri="{FF2B5EF4-FFF2-40B4-BE49-F238E27FC236}">
                <a16:creationId xmlns:a16="http://schemas.microsoft.com/office/drawing/2014/main" id="{3D5C0958-A786-98D9-AC4D-F56D6BDD0875}"/>
              </a:ext>
            </a:extLst>
          </p:cNvPr>
          <p:cNvSpPr txBox="1"/>
          <p:nvPr/>
        </p:nvSpPr>
        <p:spPr>
          <a:xfrm>
            <a:off x="7664332" y="2909477"/>
            <a:ext cx="4225025" cy="1569660"/>
          </a:xfrm>
          <a:prstGeom prst="rect">
            <a:avLst/>
          </a:prstGeom>
          <a:noFill/>
        </p:spPr>
        <p:txBody>
          <a:bodyPr wrap="square">
            <a:spAutoFit/>
          </a:bodyPr>
          <a:lstStyle/>
          <a:p>
            <a:pPr algn="ctr"/>
            <a:r>
              <a:rPr lang="nl-NL" sz="2400" dirty="0">
                <a:solidFill>
                  <a:schemeClr val="bg1"/>
                </a:solidFill>
              </a:rPr>
              <a:t>“Ondernemers maken </a:t>
            </a:r>
            <a:br>
              <a:rPr lang="nl-NL" sz="2400" dirty="0">
                <a:solidFill>
                  <a:schemeClr val="bg1"/>
                </a:solidFill>
              </a:rPr>
            </a:br>
            <a:r>
              <a:rPr lang="nl-NL" sz="2400" dirty="0">
                <a:solidFill>
                  <a:schemeClr val="bg1"/>
                </a:solidFill>
              </a:rPr>
              <a:t>het verschil. Voor onze welvaart. Voor ons welzijn. Voor Nederland.”</a:t>
            </a:r>
          </a:p>
        </p:txBody>
      </p:sp>
      <p:grpSp>
        <p:nvGrpSpPr>
          <p:cNvPr id="2" name="Groep 1">
            <a:extLst>
              <a:ext uri="{FF2B5EF4-FFF2-40B4-BE49-F238E27FC236}">
                <a16:creationId xmlns:a16="http://schemas.microsoft.com/office/drawing/2014/main" id="{D356B990-FF3C-8A21-97E9-1F3D932A07CF}"/>
              </a:ext>
            </a:extLst>
          </p:cNvPr>
          <p:cNvGrpSpPr/>
          <p:nvPr/>
        </p:nvGrpSpPr>
        <p:grpSpPr>
          <a:xfrm>
            <a:off x="11153825" y="393042"/>
            <a:ext cx="411475" cy="369025"/>
            <a:chOff x="11153825" y="393042"/>
            <a:chExt cx="411475" cy="369025"/>
          </a:xfrm>
        </p:grpSpPr>
        <p:sp>
          <p:nvSpPr>
            <p:cNvPr id="7" name="Vrije vorm: vorm 6">
              <a:extLst>
                <a:ext uri="{FF2B5EF4-FFF2-40B4-BE49-F238E27FC236}">
                  <a16:creationId xmlns:a16="http://schemas.microsoft.com/office/drawing/2014/main" id="{96827909-D7F6-69E9-E7F3-50BB29734F20}"/>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chemeClr val="bg1"/>
            </a:solidFill>
            <a:ln w="9525" cap="flat">
              <a:noFill/>
              <a:prstDash val="solid"/>
              <a:miter/>
            </a:ln>
          </p:spPr>
          <p:txBody>
            <a:bodyPr wrap="square" rtlCol="0" anchor="ctr">
              <a:noAutofit/>
            </a:bodyPr>
            <a:lstStyle/>
            <a:p>
              <a:endParaRPr lang="en-GB"/>
            </a:p>
          </p:txBody>
        </p:sp>
        <p:sp>
          <p:nvSpPr>
            <p:cNvPr id="8" name="Rechthoek 7">
              <a:hlinkClick r:id="rId4" action="ppaction://hlinksldjump"/>
              <a:extLst>
                <a:ext uri="{FF2B5EF4-FFF2-40B4-BE49-F238E27FC236}">
                  <a16:creationId xmlns:a16="http://schemas.microsoft.com/office/drawing/2014/main" id="{CA706EED-E298-8662-B6D1-8919883352F9}"/>
                </a:ext>
              </a:extLst>
            </p:cNvPr>
            <p:cNvSpPr/>
            <p:nvPr/>
          </p:nvSpPr>
          <p:spPr>
            <a:xfrm>
              <a:off x="11153825"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9339725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44000" decel="49000" autoRev="1" fill="remove" nodeType="withEffect">
                                  <p:stCondLst>
                                    <p:cond delay="0"/>
                                  </p:stCondLst>
                                  <p:childTnLst>
                                    <p:animScale>
                                      <p:cBhvr>
                                        <p:cTn id="6" dur="20000" fill="hold"/>
                                        <p:tgtEl>
                                          <p:spTgt spid="6"/>
                                        </p:tgtEl>
                                      </p:cBhvr>
                                      <p:by x="105000" y="105000"/>
                                    </p:animScale>
                                  </p:childTnLst>
                                </p:cTn>
                              </p:par>
                              <p:par>
                                <p:cTn id="7" presetID="2" presetClass="entr" presetSubtype="2" decel="10000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1250" fill="hold"/>
                                        <p:tgtEl>
                                          <p:spTgt spid="25"/>
                                        </p:tgtEl>
                                        <p:attrNameLst>
                                          <p:attrName>ppt_x</p:attrName>
                                        </p:attrNameLst>
                                      </p:cBhvr>
                                      <p:tavLst>
                                        <p:tav tm="0">
                                          <p:val>
                                            <p:strVal val="1+#ppt_w/2"/>
                                          </p:val>
                                        </p:tav>
                                        <p:tav tm="100000">
                                          <p:val>
                                            <p:strVal val="#ppt_x"/>
                                          </p:val>
                                        </p:tav>
                                      </p:tavLst>
                                    </p:anim>
                                    <p:anim calcmode="lin" valueType="num">
                                      <p:cBhvr additive="base">
                                        <p:cTn id="10" dur="1250" fill="hold"/>
                                        <p:tgtEl>
                                          <p:spTgt spid="25"/>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par>
                                <p:cTn id="14" presetID="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5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 name="Afbeelding 9" descr="Afbeelding met tekst, computer, overdekt, Kantoorgebouw&#10;&#10;Automatisch gegenereerde beschrijving">
            <a:extLst>
              <a:ext uri="{FF2B5EF4-FFF2-40B4-BE49-F238E27FC236}">
                <a16:creationId xmlns:a16="http://schemas.microsoft.com/office/drawing/2014/main" id="{0EFE5715-804E-40A9-C2EF-65D8D83C7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hoek 10">
            <a:extLst>
              <a:ext uri="{FF2B5EF4-FFF2-40B4-BE49-F238E27FC236}">
                <a16:creationId xmlns:a16="http://schemas.microsoft.com/office/drawing/2014/main" id="{1CF2B811-5F35-709E-9F08-6A085421D33C}"/>
              </a:ext>
            </a:extLst>
          </p:cNvPr>
          <p:cNvSpPr/>
          <p:nvPr/>
        </p:nvSpPr>
        <p:spPr>
          <a:xfrm>
            <a:off x="0" y="0"/>
            <a:ext cx="12192000" cy="6858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5" name="Titel 4">
            <a:extLst>
              <a:ext uri="{FF2B5EF4-FFF2-40B4-BE49-F238E27FC236}">
                <a16:creationId xmlns:a16="http://schemas.microsoft.com/office/drawing/2014/main" id="{964B215F-CE60-3EAB-1774-E4EE0A6B9A9F}"/>
              </a:ext>
            </a:extLst>
          </p:cNvPr>
          <p:cNvSpPr>
            <a:spLocks noGrp="1"/>
          </p:cNvSpPr>
          <p:nvPr>
            <p:ph type="title"/>
          </p:nvPr>
        </p:nvSpPr>
        <p:spPr>
          <a:xfrm>
            <a:off x="720000" y="720000"/>
            <a:ext cx="10751275" cy="369025"/>
          </a:xfrm>
        </p:spPr>
        <p:txBody>
          <a:bodyPr/>
          <a:lstStyle/>
          <a:p>
            <a:r>
              <a:rPr lang="nl-NL" dirty="0"/>
              <a:t>Wij zijn Van Noort </a:t>
            </a:r>
            <a:r>
              <a:rPr lang="nl-NL" dirty="0" err="1"/>
              <a:t>Gassler</a:t>
            </a:r>
            <a:r>
              <a:rPr lang="nl-NL" dirty="0"/>
              <a:t> &amp; Co</a:t>
            </a:r>
            <a:endParaRPr lang="en-GB" dirty="0"/>
          </a:p>
        </p:txBody>
      </p:sp>
      <p:sp>
        <p:nvSpPr>
          <p:cNvPr id="2" name="Tijdelijke aanduiding voor datum 1">
            <a:extLst>
              <a:ext uri="{FF2B5EF4-FFF2-40B4-BE49-F238E27FC236}">
                <a16:creationId xmlns:a16="http://schemas.microsoft.com/office/drawing/2014/main" id="{F5A7CDE4-8DC0-77FD-98BE-5DFBB191E6C3}"/>
              </a:ext>
            </a:extLst>
          </p:cNvPr>
          <p:cNvSpPr>
            <a:spLocks noGrp="1"/>
          </p:cNvSpPr>
          <p:nvPr>
            <p:ph type="dt" sz="half" idx="10"/>
          </p:nvPr>
        </p:nvSpPr>
        <p:spPr>
          <a:xfrm>
            <a:off x="8181441" y="7009792"/>
            <a:ext cx="2913306" cy="144759"/>
          </a:xfrm>
        </p:spPr>
        <p:txBody>
          <a:bodyPr/>
          <a:lstStyle/>
          <a:p>
            <a:fld id="{A705C364-2EB8-4BD6-AE67-C0F554938283}" type="datetime4">
              <a:rPr lang="nl-NL" smtClean="0"/>
              <a:pPr/>
              <a:t>1 mei 2024</a:t>
            </a:fld>
            <a:endParaRPr lang="nl-NL" dirty="0"/>
          </a:p>
        </p:txBody>
      </p:sp>
      <p:sp>
        <p:nvSpPr>
          <p:cNvPr id="3" name="Tijdelijke aanduiding voor voettekst 2">
            <a:extLst>
              <a:ext uri="{FF2B5EF4-FFF2-40B4-BE49-F238E27FC236}">
                <a16:creationId xmlns:a16="http://schemas.microsoft.com/office/drawing/2014/main" id="{0CB36F2A-4502-AA7F-4D39-136B5D5973AD}"/>
              </a:ext>
            </a:extLst>
          </p:cNvPr>
          <p:cNvSpPr>
            <a:spLocks noGrp="1"/>
          </p:cNvSpPr>
          <p:nvPr>
            <p:ph type="ftr" sz="quarter" idx="11"/>
          </p:nvPr>
        </p:nvSpPr>
        <p:spPr>
          <a:xfrm>
            <a:off x="1096889" y="6344941"/>
            <a:ext cx="4998748" cy="144759"/>
          </a:xfrm>
        </p:spPr>
        <p:txBody>
          <a:bodyPr/>
          <a:lstStyle/>
          <a:p>
            <a:r>
              <a:rPr lang="nl-NL"/>
              <a:t>Van Noort Gassler &amp; Co</a:t>
            </a:r>
            <a:endParaRPr lang="nl-NL" dirty="0"/>
          </a:p>
        </p:txBody>
      </p:sp>
      <p:sp>
        <p:nvSpPr>
          <p:cNvPr id="4" name="Tijdelijke aanduiding voor dianummer 3">
            <a:extLst>
              <a:ext uri="{FF2B5EF4-FFF2-40B4-BE49-F238E27FC236}">
                <a16:creationId xmlns:a16="http://schemas.microsoft.com/office/drawing/2014/main" id="{3DC62DBC-EF2A-4425-4284-11F665B04F7E}"/>
              </a:ext>
            </a:extLst>
          </p:cNvPr>
          <p:cNvSpPr>
            <a:spLocks noGrp="1"/>
          </p:cNvSpPr>
          <p:nvPr>
            <p:ph type="sldNum" sz="quarter" idx="12"/>
          </p:nvPr>
        </p:nvSpPr>
        <p:spPr>
          <a:xfrm>
            <a:off x="719138" y="6344941"/>
            <a:ext cx="270000" cy="144759"/>
          </a:xfrm>
        </p:spPr>
        <p:txBody>
          <a:bodyPr/>
          <a:lstStyle/>
          <a:p>
            <a:fld id="{9E843DB9-9987-4157-AB9C-CEA8D7D910BB}" type="slidenum">
              <a:rPr lang="nl-NL" smtClean="0"/>
              <a:pPr/>
              <a:t>4</a:t>
            </a:fld>
            <a:endParaRPr lang="nl-NL" dirty="0"/>
          </a:p>
        </p:txBody>
      </p:sp>
      <p:grpSp>
        <p:nvGrpSpPr>
          <p:cNvPr id="103" name="Groep 102">
            <a:extLst>
              <a:ext uri="{FF2B5EF4-FFF2-40B4-BE49-F238E27FC236}">
                <a16:creationId xmlns:a16="http://schemas.microsoft.com/office/drawing/2014/main" id="{F7A1B0A4-9C55-CE00-671B-F3C5EA5C3421}"/>
              </a:ext>
            </a:extLst>
          </p:cNvPr>
          <p:cNvGrpSpPr/>
          <p:nvPr/>
        </p:nvGrpSpPr>
        <p:grpSpPr>
          <a:xfrm>
            <a:off x="8030652" y="1592263"/>
            <a:ext cx="3439758" cy="4240212"/>
            <a:chOff x="8030652" y="1592263"/>
            <a:chExt cx="3439758" cy="4240212"/>
          </a:xfrm>
        </p:grpSpPr>
        <p:sp>
          <p:nvSpPr>
            <p:cNvPr id="92" name="Vrije vorm: vorm 91">
              <a:extLst>
                <a:ext uri="{FF2B5EF4-FFF2-40B4-BE49-F238E27FC236}">
                  <a16:creationId xmlns:a16="http://schemas.microsoft.com/office/drawing/2014/main" id="{095CDD18-D711-938E-FEAC-5751D7C9B7E0}"/>
                </a:ext>
              </a:extLst>
            </p:cNvPr>
            <p:cNvSpPr>
              <a:spLocks/>
            </p:cNvSpPr>
            <p:nvPr/>
          </p:nvSpPr>
          <p:spPr>
            <a:xfrm>
              <a:off x="8030652" y="1592263"/>
              <a:ext cx="3439758" cy="4240212"/>
            </a:xfrm>
            <a:custGeom>
              <a:avLst/>
              <a:gdLst>
                <a:gd name="connsiteX0" fmla="*/ 0 w 3439758"/>
                <a:gd name="connsiteY0" fmla="*/ 0 h 4240212"/>
                <a:gd name="connsiteX1" fmla="*/ 3439758 w 3439758"/>
                <a:gd name="connsiteY1" fmla="*/ 0 h 4240212"/>
                <a:gd name="connsiteX2" fmla="*/ 3439758 w 3439758"/>
                <a:gd name="connsiteY2" fmla="*/ 2228106 h 4240212"/>
                <a:gd name="connsiteX3" fmla="*/ 3439758 w 3439758"/>
                <a:gd name="connsiteY3" fmla="*/ 2607778 h 4240212"/>
                <a:gd name="connsiteX4" fmla="*/ 3439758 w 3439758"/>
                <a:gd name="connsiteY4" fmla="*/ 4240212 h 4240212"/>
                <a:gd name="connsiteX5" fmla="*/ 0 w 3439758"/>
                <a:gd name="connsiteY5" fmla="*/ 4240212 h 4240212"/>
                <a:gd name="connsiteX6" fmla="*/ 0 w 3439758"/>
                <a:gd name="connsiteY6" fmla="*/ 2607778 h 4240212"/>
                <a:gd name="connsiteX7" fmla="*/ 0 w 3439758"/>
                <a:gd name="connsiteY7" fmla="*/ 2228106 h 42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9758" h="4240212">
                  <a:moveTo>
                    <a:pt x="0" y="0"/>
                  </a:moveTo>
                  <a:lnTo>
                    <a:pt x="3439758" y="0"/>
                  </a:lnTo>
                  <a:lnTo>
                    <a:pt x="3439758" y="2228106"/>
                  </a:lnTo>
                  <a:lnTo>
                    <a:pt x="3439758" y="2607778"/>
                  </a:lnTo>
                  <a:lnTo>
                    <a:pt x="3439758" y="4240212"/>
                  </a:lnTo>
                  <a:lnTo>
                    <a:pt x="0" y="4240212"/>
                  </a:lnTo>
                  <a:lnTo>
                    <a:pt x="0" y="2607778"/>
                  </a:lnTo>
                  <a:lnTo>
                    <a:pt x="0" y="22281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008000" rtlCol="0" anchor="b">
              <a:noAutofit/>
            </a:bodyPr>
            <a:lstStyle/>
            <a:p>
              <a:pPr algn="ctr">
                <a:lnSpc>
                  <a:spcPct val="90000"/>
                </a:lnSpc>
                <a:spcBef>
                  <a:spcPts val="600"/>
                </a:spcBef>
                <a:spcAft>
                  <a:spcPts val="600"/>
                </a:spcAft>
              </a:pPr>
              <a:r>
                <a:rPr kumimoji="0" lang="en-GB" sz="2800" b="0" i="0" u="none" strike="noStrike" kern="1200" cap="none" spc="0" normalizeH="0" baseline="0" noProof="0" dirty="0">
                  <a:ln>
                    <a:noFill/>
                  </a:ln>
                  <a:solidFill>
                    <a:srgbClr val="FFFFFF"/>
                  </a:solidFill>
                  <a:effectLst/>
                  <a:uLnTx/>
                  <a:uFillTx/>
                  <a:latin typeface="Domaine Text"/>
                  <a:ea typeface="+mn-ea"/>
                  <a:cs typeface="+mn-cs"/>
                </a:rPr>
                <a:t>100 + </a:t>
              </a:r>
              <a:br>
                <a:rPr kumimoji="0" lang="en-GB" b="0" i="0" u="none" strike="noStrike" kern="1200" cap="none" spc="0" normalizeH="0" baseline="0" noProof="0" dirty="0">
                  <a:ln>
                    <a:noFill/>
                  </a:ln>
                  <a:solidFill>
                    <a:srgbClr val="FFFFFF"/>
                  </a:solidFill>
                  <a:effectLst/>
                  <a:uLnTx/>
                  <a:uFillTx/>
                  <a:latin typeface="Domaine Text"/>
                  <a:ea typeface="+mn-ea"/>
                  <a:cs typeface="+mn-cs"/>
                </a:rPr>
              </a:br>
              <a:r>
                <a:rPr lang="en-GB" dirty="0">
                  <a:solidFill>
                    <a:schemeClr val="bg1"/>
                  </a:solidFill>
                </a:rPr>
                <a:t>Jaren </a:t>
              </a:r>
              <a:r>
                <a:rPr lang="en-GB" dirty="0" err="1">
                  <a:solidFill>
                    <a:schemeClr val="bg1"/>
                  </a:solidFill>
                </a:rPr>
                <a:t>ervaring</a:t>
              </a:r>
              <a:endParaRPr lang="en-GB" dirty="0">
                <a:solidFill>
                  <a:schemeClr val="bg1"/>
                </a:solidFill>
              </a:endParaRPr>
            </a:p>
          </p:txBody>
        </p:sp>
        <p:sp>
          <p:nvSpPr>
            <p:cNvPr id="94" name="Vrije vorm: vorm 93">
              <a:extLst>
                <a:ext uri="{FF2B5EF4-FFF2-40B4-BE49-F238E27FC236}">
                  <a16:creationId xmlns:a16="http://schemas.microsoft.com/office/drawing/2014/main" id="{76C024F0-7670-3CEA-36F9-9216139DDD35}"/>
                </a:ext>
              </a:extLst>
            </p:cNvPr>
            <p:cNvSpPr>
              <a:spLocks/>
            </p:cNvSpPr>
            <p:nvPr/>
          </p:nvSpPr>
          <p:spPr>
            <a:xfrm flipV="1">
              <a:off x="10104109" y="5043671"/>
              <a:ext cx="1366301" cy="788804"/>
            </a:xfrm>
            <a:custGeom>
              <a:avLst/>
              <a:gdLst>
                <a:gd name="connsiteX0" fmla="*/ 0 w 1366301"/>
                <a:gd name="connsiteY0" fmla="*/ 0 h 788804"/>
                <a:gd name="connsiteX1" fmla="*/ 1366301 w 1366301"/>
                <a:gd name="connsiteY1" fmla="*/ 0 h 788804"/>
                <a:gd name="connsiteX2" fmla="*/ 1366301 w 1366301"/>
                <a:gd name="connsiteY2" fmla="*/ 788804 h 788804"/>
              </a:gdLst>
              <a:ahLst/>
              <a:cxnLst>
                <a:cxn ang="0">
                  <a:pos x="connsiteX0" y="connsiteY0"/>
                </a:cxn>
                <a:cxn ang="0">
                  <a:pos x="connsiteX1" y="connsiteY1"/>
                </a:cxn>
                <a:cxn ang="0">
                  <a:pos x="connsiteX2" y="connsiteY2"/>
                </a:cxn>
              </a:cxnLst>
              <a:rect l="l" t="t" r="r" b="b"/>
              <a:pathLst>
                <a:path w="1366301" h="788804">
                  <a:moveTo>
                    <a:pt x="0" y="0"/>
                  </a:moveTo>
                  <a:lnTo>
                    <a:pt x="1366301" y="0"/>
                  </a:lnTo>
                  <a:lnTo>
                    <a:pt x="1366301" y="7888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252000" rtlCol="0" anchor="b">
              <a:noAutofit/>
            </a:bodyPr>
            <a:lstStyle/>
            <a:p>
              <a:pPr algn="ctr">
                <a:lnSpc>
                  <a:spcPct val="90000"/>
                </a:lnSpc>
                <a:spcBef>
                  <a:spcPts val="600"/>
                </a:spcBef>
                <a:spcAft>
                  <a:spcPts val="600"/>
                </a:spcAft>
              </a:pPr>
              <a:endParaRPr lang="en-GB" sz="2000" dirty="0">
                <a:solidFill>
                  <a:schemeClr val="bg1"/>
                </a:solidFill>
              </a:endParaRPr>
            </a:p>
          </p:txBody>
        </p:sp>
      </p:grpSp>
      <p:grpSp>
        <p:nvGrpSpPr>
          <p:cNvPr id="102" name="Groep 101">
            <a:extLst>
              <a:ext uri="{FF2B5EF4-FFF2-40B4-BE49-F238E27FC236}">
                <a16:creationId xmlns:a16="http://schemas.microsoft.com/office/drawing/2014/main" id="{481ACD60-6BA1-FA88-33BF-57033AF0E732}"/>
              </a:ext>
            </a:extLst>
          </p:cNvPr>
          <p:cNvGrpSpPr/>
          <p:nvPr/>
        </p:nvGrpSpPr>
        <p:grpSpPr>
          <a:xfrm>
            <a:off x="4374895" y="3820369"/>
            <a:ext cx="3439758" cy="2012106"/>
            <a:chOff x="4374895" y="3820369"/>
            <a:chExt cx="3439758" cy="2012106"/>
          </a:xfrm>
        </p:grpSpPr>
        <p:sp>
          <p:nvSpPr>
            <p:cNvPr id="90" name="Rechthoek 89">
              <a:extLst>
                <a:ext uri="{FF2B5EF4-FFF2-40B4-BE49-F238E27FC236}">
                  <a16:creationId xmlns:a16="http://schemas.microsoft.com/office/drawing/2014/main" id="{E159C80E-FD64-80CB-4E67-CFCC9B167AF0}"/>
                </a:ext>
              </a:extLst>
            </p:cNvPr>
            <p:cNvSpPr>
              <a:spLocks/>
            </p:cNvSpPr>
            <p:nvPr/>
          </p:nvSpPr>
          <p:spPr>
            <a:xfrm>
              <a:off x="4374895" y="3820369"/>
              <a:ext cx="3439758" cy="2012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b"/>
            <a:lstStyle/>
            <a:p>
              <a:pPr algn="ctr">
                <a:lnSpc>
                  <a:spcPct val="90000"/>
                </a:lnSpc>
                <a:spcBef>
                  <a:spcPts val="600"/>
                </a:spcBef>
                <a:spcAft>
                  <a:spcPts val="600"/>
                </a:spcAft>
              </a:pPr>
              <a:r>
                <a:rPr lang="en-GB" sz="2800" dirty="0">
                  <a:solidFill>
                    <a:schemeClr val="bg1"/>
                  </a:solidFill>
                </a:rPr>
                <a:t>1500 +</a:t>
              </a:r>
              <a:br>
                <a:rPr lang="en-GB" dirty="0">
                  <a:solidFill>
                    <a:schemeClr val="bg1"/>
                  </a:solidFill>
                </a:rPr>
              </a:br>
              <a:r>
                <a:rPr lang="en-GB" dirty="0" err="1">
                  <a:solidFill>
                    <a:schemeClr val="bg1"/>
                  </a:solidFill>
                </a:rPr>
                <a:t>Ondernemende</a:t>
              </a:r>
              <a:r>
                <a:rPr lang="en-GB" dirty="0">
                  <a:solidFill>
                    <a:schemeClr val="bg1"/>
                  </a:solidFill>
                </a:rPr>
                <a:t> </a:t>
              </a:r>
              <a:r>
                <a:rPr lang="en-GB" dirty="0" err="1">
                  <a:solidFill>
                    <a:schemeClr val="bg1"/>
                  </a:solidFill>
                </a:rPr>
                <a:t>klanten</a:t>
              </a:r>
              <a:endParaRPr lang="en-GB" dirty="0">
                <a:solidFill>
                  <a:schemeClr val="bg1"/>
                </a:solidFill>
              </a:endParaRPr>
            </a:p>
          </p:txBody>
        </p:sp>
        <p:sp>
          <p:nvSpPr>
            <p:cNvPr id="95" name="Vrije vorm: vorm 94">
              <a:extLst>
                <a:ext uri="{FF2B5EF4-FFF2-40B4-BE49-F238E27FC236}">
                  <a16:creationId xmlns:a16="http://schemas.microsoft.com/office/drawing/2014/main" id="{9D0862EF-B73A-DEEF-26A7-66AD5B1E5B62}"/>
                </a:ext>
              </a:extLst>
            </p:cNvPr>
            <p:cNvSpPr>
              <a:spLocks/>
            </p:cNvSpPr>
            <p:nvPr/>
          </p:nvSpPr>
          <p:spPr>
            <a:xfrm>
              <a:off x="6597615" y="3820369"/>
              <a:ext cx="1217038" cy="702630"/>
            </a:xfrm>
            <a:custGeom>
              <a:avLst/>
              <a:gdLst>
                <a:gd name="connsiteX0" fmla="*/ 0 w 1366301"/>
                <a:gd name="connsiteY0" fmla="*/ 0 h 788804"/>
                <a:gd name="connsiteX1" fmla="*/ 1366301 w 1366301"/>
                <a:gd name="connsiteY1" fmla="*/ 0 h 788804"/>
                <a:gd name="connsiteX2" fmla="*/ 1366301 w 1366301"/>
                <a:gd name="connsiteY2" fmla="*/ 788804 h 788804"/>
              </a:gdLst>
              <a:ahLst/>
              <a:cxnLst>
                <a:cxn ang="0">
                  <a:pos x="connsiteX0" y="connsiteY0"/>
                </a:cxn>
                <a:cxn ang="0">
                  <a:pos x="connsiteX1" y="connsiteY1"/>
                </a:cxn>
                <a:cxn ang="0">
                  <a:pos x="connsiteX2" y="connsiteY2"/>
                </a:cxn>
              </a:cxnLst>
              <a:rect l="l" t="t" r="r" b="b"/>
              <a:pathLst>
                <a:path w="1366301" h="788804">
                  <a:moveTo>
                    <a:pt x="0" y="0"/>
                  </a:moveTo>
                  <a:lnTo>
                    <a:pt x="1366301" y="0"/>
                  </a:lnTo>
                  <a:lnTo>
                    <a:pt x="1366301" y="7888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252000" rtlCol="0" anchor="b">
              <a:noAutofit/>
            </a:bodyPr>
            <a:lstStyle/>
            <a:p>
              <a:pPr algn="ctr">
                <a:lnSpc>
                  <a:spcPct val="90000"/>
                </a:lnSpc>
                <a:spcBef>
                  <a:spcPts val="600"/>
                </a:spcBef>
                <a:spcAft>
                  <a:spcPts val="600"/>
                </a:spcAft>
              </a:pPr>
              <a:endParaRPr lang="en-GB" sz="2000" dirty="0">
                <a:solidFill>
                  <a:schemeClr val="bg1"/>
                </a:solidFill>
              </a:endParaRPr>
            </a:p>
          </p:txBody>
        </p:sp>
      </p:grpSp>
      <p:grpSp>
        <p:nvGrpSpPr>
          <p:cNvPr id="100" name="Groep 99">
            <a:extLst>
              <a:ext uri="{FF2B5EF4-FFF2-40B4-BE49-F238E27FC236}">
                <a16:creationId xmlns:a16="http://schemas.microsoft.com/office/drawing/2014/main" id="{1F676ED2-4602-F3FD-B0FE-192890E593A5}"/>
              </a:ext>
            </a:extLst>
          </p:cNvPr>
          <p:cNvGrpSpPr/>
          <p:nvPr/>
        </p:nvGrpSpPr>
        <p:grpSpPr>
          <a:xfrm>
            <a:off x="4374895" y="1592263"/>
            <a:ext cx="3439758" cy="2012106"/>
            <a:chOff x="4374895" y="1592263"/>
            <a:chExt cx="3439758" cy="2012106"/>
          </a:xfrm>
        </p:grpSpPr>
        <p:sp>
          <p:nvSpPr>
            <p:cNvPr id="87" name="Rechthoek 86">
              <a:extLst>
                <a:ext uri="{FF2B5EF4-FFF2-40B4-BE49-F238E27FC236}">
                  <a16:creationId xmlns:a16="http://schemas.microsoft.com/office/drawing/2014/main" id="{7BEE915C-FA3A-8340-3F20-89404957BB4B}"/>
                </a:ext>
              </a:extLst>
            </p:cNvPr>
            <p:cNvSpPr>
              <a:spLocks/>
            </p:cNvSpPr>
            <p:nvPr/>
          </p:nvSpPr>
          <p:spPr>
            <a:xfrm>
              <a:off x="4374895" y="1592263"/>
              <a:ext cx="3439758" cy="2012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b"/>
            <a:lstStyle/>
            <a:p>
              <a:pPr algn="ctr">
                <a:lnSpc>
                  <a:spcPct val="90000"/>
                </a:lnSpc>
                <a:spcBef>
                  <a:spcPts val="600"/>
                </a:spcBef>
                <a:spcAft>
                  <a:spcPts val="600"/>
                </a:spcAft>
              </a:pPr>
              <a:r>
                <a:rPr lang="en-GB" sz="2800" dirty="0">
                  <a:solidFill>
                    <a:schemeClr val="bg1"/>
                  </a:solidFill>
                </a:rPr>
                <a:t>70</a:t>
              </a:r>
              <a:r>
                <a:rPr lang="en-GB" dirty="0">
                  <a:solidFill>
                    <a:schemeClr val="bg1"/>
                  </a:solidFill>
                </a:rPr>
                <a:t> </a:t>
              </a:r>
              <a:r>
                <a:rPr lang="en-GB" dirty="0" err="1">
                  <a:solidFill>
                    <a:schemeClr val="bg1"/>
                  </a:solidFill>
                </a:rPr>
                <a:t>Ambitieuze</a:t>
              </a:r>
              <a:r>
                <a:rPr lang="en-GB" dirty="0">
                  <a:solidFill>
                    <a:schemeClr val="bg1"/>
                  </a:solidFill>
                </a:rPr>
                <a:t> </a:t>
              </a:r>
              <a:br>
                <a:rPr lang="en-GB" dirty="0">
                  <a:solidFill>
                    <a:schemeClr val="bg1"/>
                  </a:solidFill>
                </a:rPr>
              </a:br>
              <a:r>
                <a:rPr lang="en-GB" dirty="0">
                  <a:solidFill>
                    <a:schemeClr val="bg1"/>
                  </a:solidFill>
                </a:rPr>
                <a:t>professionals</a:t>
              </a:r>
            </a:p>
          </p:txBody>
        </p:sp>
        <p:sp>
          <p:nvSpPr>
            <p:cNvPr id="96" name="Vrije vorm: vorm 95">
              <a:extLst>
                <a:ext uri="{FF2B5EF4-FFF2-40B4-BE49-F238E27FC236}">
                  <a16:creationId xmlns:a16="http://schemas.microsoft.com/office/drawing/2014/main" id="{6357F44D-FF3F-F06E-F0B5-AA8B6F8E220A}"/>
                </a:ext>
              </a:extLst>
            </p:cNvPr>
            <p:cNvSpPr>
              <a:spLocks/>
            </p:cNvSpPr>
            <p:nvPr/>
          </p:nvSpPr>
          <p:spPr>
            <a:xfrm>
              <a:off x="6597615" y="1592263"/>
              <a:ext cx="1217038" cy="702630"/>
            </a:xfrm>
            <a:custGeom>
              <a:avLst/>
              <a:gdLst>
                <a:gd name="connsiteX0" fmla="*/ 0 w 1366301"/>
                <a:gd name="connsiteY0" fmla="*/ 0 h 788804"/>
                <a:gd name="connsiteX1" fmla="*/ 1366301 w 1366301"/>
                <a:gd name="connsiteY1" fmla="*/ 0 h 788804"/>
                <a:gd name="connsiteX2" fmla="*/ 1366301 w 1366301"/>
                <a:gd name="connsiteY2" fmla="*/ 788804 h 788804"/>
              </a:gdLst>
              <a:ahLst/>
              <a:cxnLst>
                <a:cxn ang="0">
                  <a:pos x="connsiteX0" y="connsiteY0"/>
                </a:cxn>
                <a:cxn ang="0">
                  <a:pos x="connsiteX1" y="connsiteY1"/>
                </a:cxn>
                <a:cxn ang="0">
                  <a:pos x="connsiteX2" y="connsiteY2"/>
                </a:cxn>
              </a:cxnLst>
              <a:rect l="l" t="t" r="r" b="b"/>
              <a:pathLst>
                <a:path w="1366301" h="788804">
                  <a:moveTo>
                    <a:pt x="0" y="0"/>
                  </a:moveTo>
                  <a:lnTo>
                    <a:pt x="1366301" y="0"/>
                  </a:lnTo>
                  <a:lnTo>
                    <a:pt x="1366301" y="7888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252000" rtlCol="0" anchor="b">
              <a:noAutofit/>
            </a:bodyPr>
            <a:lstStyle/>
            <a:p>
              <a:pPr algn="ctr">
                <a:lnSpc>
                  <a:spcPct val="90000"/>
                </a:lnSpc>
                <a:spcBef>
                  <a:spcPts val="600"/>
                </a:spcBef>
                <a:spcAft>
                  <a:spcPts val="600"/>
                </a:spcAft>
              </a:pPr>
              <a:endParaRPr lang="en-GB" sz="2000" dirty="0">
                <a:solidFill>
                  <a:schemeClr val="bg1"/>
                </a:solidFill>
              </a:endParaRPr>
            </a:p>
          </p:txBody>
        </p:sp>
      </p:grpSp>
      <p:grpSp>
        <p:nvGrpSpPr>
          <p:cNvPr id="99" name="Groep 98">
            <a:extLst>
              <a:ext uri="{FF2B5EF4-FFF2-40B4-BE49-F238E27FC236}">
                <a16:creationId xmlns:a16="http://schemas.microsoft.com/office/drawing/2014/main" id="{08BA0A76-A022-943E-DB9F-B4B6371ED2DD}"/>
              </a:ext>
            </a:extLst>
          </p:cNvPr>
          <p:cNvGrpSpPr/>
          <p:nvPr/>
        </p:nvGrpSpPr>
        <p:grpSpPr>
          <a:xfrm>
            <a:off x="719137" y="1592263"/>
            <a:ext cx="3439758" cy="2012106"/>
            <a:chOff x="719137" y="1592263"/>
            <a:chExt cx="3439758" cy="2012106"/>
          </a:xfrm>
        </p:grpSpPr>
        <p:sp>
          <p:nvSpPr>
            <p:cNvPr id="86" name="Rechthoek 85">
              <a:extLst>
                <a:ext uri="{FF2B5EF4-FFF2-40B4-BE49-F238E27FC236}">
                  <a16:creationId xmlns:a16="http://schemas.microsoft.com/office/drawing/2014/main" id="{D806C60E-C0A0-F056-13F2-B2CB342F2A7E}"/>
                </a:ext>
              </a:extLst>
            </p:cNvPr>
            <p:cNvSpPr>
              <a:spLocks/>
            </p:cNvSpPr>
            <p:nvPr/>
          </p:nvSpPr>
          <p:spPr>
            <a:xfrm>
              <a:off x="719137" y="1592263"/>
              <a:ext cx="3439758" cy="2012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b"/>
            <a:lstStyle/>
            <a:p>
              <a:pPr algn="ctr">
                <a:lnSpc>
                  <a:spcPct val="90000"/>
                </a:lnSpc>
                <a:spcBef>
                  <a:spcPts val="600"/>
                </a:spcBef>
                <a:spcAft>
                  <a:spcPts val="600"/>
                </a:spcAft>
              </a:pPr>
              <a:r>
                <a:rPr lang="en-GB" sz="2800" dirty="0">
                  <a:solidFill>
                    <a:schemeClr val="bg1"/>
                  </a:solidFill>
                </a:rPr>
                <a:t>5 </a:t>
              </a:r>
              <a:r>
                <a:rPr lang="en-GB" dirty="0" err="1">
                  <a:solidFill>
                    <a:schemeClr val="bg1"/>
                  </a:solidFill>
                </a:rPr>
                <a:t>Kantoren</a:t>
              </a:r>
              <a:r>
                <a:rPr lang="en-GB" dirty="0">
                  <a:solidFill>
                    <a:schemeClr val="bg1"/>
                  </a:solidFill>
                </a:rPr>
                <a:t> </a:t>
              </a:r>
              <a:br>
                <a:rPr lang="en-GB" dirty="0">
                  <a:solidFill>
                    <a:schemeClr val="bg1"/>
                  </a:solidFill>
                </a:rPr>
              </a:br>
              <a:r>
                <a:rPr lang="en-GB" dirty="0">
                  <a:solidFill>
                    <a:schemeClr val="bg1"/>
                  </a:solidFill>
                </a:rPr>
                <a:t>in de Randstad</a:t>
              </a:r>
            </a:p>
          </p:txBody>
        </p:sp>
        <p:sp>
          <p:nvSpPr>
            <p:cNvPr id="97" name="Vrije vorm: vorm 96">
              <a:extLst>
                <a:ext uri="{FF2B5EF4-FFF2-40B4-BE49-F238E27FC236}">
                  <a16:creationId xmlns:a16="http://schemas.microsoft.com/office/drawing/2014/main" id="{6BACB812-A4B6-9057-EF10-E999E6E27858}"/>
                </a:ext>
              </a:extLst>
            </p:cNvPr>
            <p:cNvSpPr>
              <a:spLocks/>
            </p:cNvSpPr>
            <p:nvPr/>
          </p:nvSpPr>
          <p:spPr>
            <a:xfrm>
              <a:off x="2941857" y="1592263"/>
              <a:ext cx="1217038" cy="702630"/>
            </a:xfrm>
            <a:custGeom>
              <a:avLst/>
              <a:gdLst>
                <a:gd name="connsiteX0" fmla="*/ 0 w 1366301"/>
                <a:gd name="connsiteY0" fmla="*/ 0 h 788804"/>
                <a:gd name="connsiteX1" fmla="*/ 1366301 w 1366301"/>
                <a:gd name="connsiteY1" fmla="*/ 0 h 788804"/>
                <a:gd name="connsiteX2" fmla="*/ 1366301 w 1366301"/>
                <a:gd name="connsiteY2" fmla="*/ 788804 h 788804"/>
              </a:gdLst>
              <a:ahLst/>
              <a:cxnLst>
                <a:cxn ang="0">
                  <a:pos x="connsiteX0" y="connsiteY0"/>
                </a:cxn>
                <a:cxn ang="0">
                  <a:pos x="connsiteX1" y="connsiteY1"/>
                </a:cxn>
                <a:cxn ang="0">
                  <a:pos x="connsiteX2" y="connsiteY2"/>
                </a:cxn>
              </a:cxnLst>
              <a:rect l="l" t="t" r="r" b="b"/>
              <a:pathLst>
                <a:path w="1366301" h="788804">
                  <a:moveTo>
                    <a:pt x="0" y="0"/>
                  </a:moveTo>
                  <a:lnTo>
                    <a:pt x="1366301" y="0"/>
                  </a:lnTo>
                  <a:lnTo>
                    <a:pt x="1366301" y="7888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252000" rtlCol="0" anchor="b">
              <a:noAutofit/>
            </a:bodyPr>
            <a:lstStyle/>
            <a:p>
              <a:pPr algn="ctr">
                <a:lnSpc>
                  <a:spcPct val="90000"/>
                </a:lnSpc>
                <a:spcBef>
                  <a:spcPts val="600"/>
                </a:spcBef>
                <a:spcAft>
                  <a:spcPts val="600"/>
                </a:spcAft>
              </a:pPr>
              <a:endParaRPr lang="en-GB" sz="2000" dirty="0">
                <a:solidFill>
                  <a:schemeClr val="bg1"/>
                </a:solidFill>
              </a:endParaRPr>
            </a:p>
          </p:txBody>
        </p:sp>
      </p:grpSp>
      <p:grpSp>
        <p:nvGrpSpPr>
          <p:cNvPr id="101" name="Groep 100">
            <a:extLst>
              <a:ext uri="{FF2B5EF4-FFF2-40B4-BE49-F238E27FC236}">
                <a16:creationId xmlns:a16="http://schemas.microsoft.com/office/drawing/2014/main" id="{FCA1E45F-CB6A-D291-1A8D-38BC8FA08561}"/>
              </a:ext>
            </a:extLst>
          </p:cNvPr>
          <p:cNvGrpSpPr/>
          <p:nvPr/>
        </p:nvGrpSpPr>
        <p:grpSpPr>
          <a:xfrm>
            <a:off x="719137" y="3820369"/>
            <a:ext cx="3439758" cy="2012106"/>
            <a:chOff x="719137" y="3820369"/>
            <a:chExt cx="3439758" cy="2012106"/>
          </a:xfrm>
        </p:grpSpPr>
        <p:sp>
          <p:nvSpPr>
            <p:cNvPr id="89" name="Rechthoek 88">
              <a:extLst>
                <a:ext uri="{FF2B5EF4-FFF2-40B4-BE49-F238E27FC236}">
                  <a16:creationId xmlns:a16="http://schemas.microsoft.com/office/drawing/2014/main" id="{F2BEDEF3-1641-83B5-233A-14C0314FB292}"/>
                </a:ext>
              </a:extLst>
            </p:cNvPr>
            <p:cNvSpPr>
              <a:spLocks/>
            </p:cNvSpPr>
            <p:nvPr/>
          </p:nvSpPr>
          <p:spPr>
            <a:xfrm>
              <a:off x="719137" y="3820369"/>
              <a:ext cx="3439758" cy="2012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b"/>
            <a:lstStyle/>
            <a:p>
              <a:pPr algn="ctr">
                <a:lnSpc>
                  <a:spcPct val="90000"/>
                </a:lnSpc>
                <a:spcBef>
                  <a:spcPts val="600"/>
                </a:spcBef>
                <a:spcAft>
                  <a:spcPts val="600"/>
                </a:spcAft>
              </a:pPr>
              <a:r>
                <a:rPr lang="en-GB" sz="2800" dirty="0">
                  <a:solidFill>
                    <a:schemeClr val="bg1"/>
                  </a:solidFill>
                </a:rPr>
                <a:t>10 </a:t>
              </a:r>
              <a:br>
                <a:rPr lang="en-GB" dirty="0">
                  <a:solidFill>
                    <a:schemeClr val="bg1"/>
                  </a:solidFill>
                </a:rPr>
              </a:br>
              <a:r>
                <a:rPr lang="en-GB" dirty="0" err="1">
                  <a:solidFill>
                    <a:schemeClr val="bg1"/>
                  </a:solidFill>
                </a:rPr>
                <a:t>Betrokken</a:t>
              </a:r>
              <a:r>
                <a:rPr lang="en-GB" dirty="0">
                  <a:solidFill>
                    <a:schemeClr val="bg1"/>
                  </a:solidFill>
                </a:rPr>
                <a:t> partners</a:t>
              </a:r>
            </a:p>
          </p:txBody>
        </p:sp>
        <p:sp>
          <p:nvSpPr>
            <p:cNvPr id="98" name="Vrije vorm: vorm 97">
              <a:extLst>
                <a:ext uri="{FF2B5EF4-FFF2-40B4-BE49-F238E27FC236}">
                  <a16:creationId xmlns:a16="http://schemas.microsoft.com/office/drawing/2014/main" id="{E23DF3B7-F293-23C0-16BF-9470B873D8E6}"/>
                </a:ext>
              </a:extLst>
            </p:cNvPr>
            <p:cNvSpPr>
              <a:spLocks/>
            </p:cNvSpPr>
            <p:nvPr/>
          </p:nvSpPr>
          <p:spPr>
            <a:xfrm>
              <a:off x="2941857" y="3820369"/>
              <a:ext cx="1217038" cy="702630"/>
            </a:xfrm>
            <a:custGeom>
              <a:avLst/>
              <a:gdLst>
                <a:gd name="connsiteX0" fmla="*/ 0 w 1366301"/>
                <a:gd name="connsiteY0" fmla="*/ 0 h 788804"/>
                <a:gd name="connsiteX1" fmla="*/ 1366301 w 1366301"/>
                <a:gd name="connsiteY1" fmla="*/ 0 h 788804"/>
                <a:gd name="connsiteX2" fmla="*/ 1366301 w 1366301"/>
                <a:gd name="connsiteY2" fmla="*/ 788804 h 788804"/>
              </a:gdLst>
              <a:ahLst/>
              <a:cxnLst>
                <a:cxn ang="0">
                  <a:pos x="connsiteX0" y="connsiteY0"/>
                </a:cxn>
                <a:cxn ang="0">
                  <a:pos x="connsiteX1" y="connsiteY1"/>
                </a:cxn>
                <a:cxn ang="0">
                  <a:pos x="connsiteX2" y="connsiteY2"/>
                </a:cxn>
              </a:cxnLst>
              <a:rect l="l" t="t" r="r" b="b"/>
              <a:pathLst>
                <a:path w="1366301" h="788804">
                  <a:moveTo>
                    <a:pt x="0" y="0"/>
                  </a:moveTo>
                  <a:lnTo>
                    <a:pt x="1366301" y="0"/>
                  </a:lnTo>
                  <a:lnTo>
                    <a:pt x="1366301" y="7888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252000" rtlCol="0" anchor="b">
              <a:noAutofit/>
            </a:bodyPr>
            <a:lstStyle/>
            <a:p>
              <a:pPr algn="ctr">
                <a:lnSpc>
                  <a:spcPct val="90000"/>
                </a:lnSpc>
                <a:spcBef>
                  <a:spcPts val="600"/>
                </a:spcBef>
                <a:spcAft>
                  <a:spcPts val="600"/>
                </a:spcAft>
              </a:pPr>
              <a:endParaRPr lang="en-GB" sz="2000" dirty="0">
                <a:solidFill>
                  <a:schemeClr val="bg1"/>
                </a:solidFill>
              </a:endParaRPr>
            </a:p>
          </p:txBody>
        </p:sp>
      </p:grpSp>
      <p:grpSp>
        <p:nvGrpSpPr>
          <p:cNvPr id="36" name="Graphic 33">
            <a:extLst>
              <a:ext uri="{FF2B5EF4-FFF2-40B4-BE49-F238E27FC236}">
                <a16:creationId xmlns:a16="http://schemas.microsoft.com/office/drawing/2014/main" id="{53B19794-C3F2-8BE3-F40E-D782D41B54A4}"/>
              </a:ext>
            </a:extLst>
          </p:cNvPr>
          <p:cNvGrpSpPr/>
          <p:nvPr/>
        </p:nvGrpSpPr>
        <p:grpSpPr>
          <a:xfrm>
            <a:off x="2148776" y="1941693"/>
            <a:ext cx="580480" cy="553639"/>
            <a:chOff x="2153499" y="1941693"/>
            <a:chExt cx="580480" cy="553639"/>
          </a:xfrm>
          <a:noFill/>
        </p:grpSpPr>
        <p:sp>
          <p:nvSpPr>
            <p:cNvPr id="37" name="Vrije vorm: vorm 36">
              <a:extLst>
                <a:ext uri="{FF2B5EF4-FFF2-40B4-BE49-F238E27FC236}">
                  <a16:creationId xmlns:a16="http://schemas.microsoft.com/office/drawing/2014/main" id="{00E7B52C-84EA-2CEB-40F3-A954E3617E29}"/>
                </a:ext>
              </a:extLst>
            </p:cNvPr>
            <p:cNvSpPr/>
            <p:nvPr/>
          </p:nvSpPr>
          <p:spPr>
            <a:xfrm flipV="1">
              <a:off x="2223888" y="1952835"/>
              <a:ext cx="260812" cy="542497"/>
            </a:xfrm>
            <a:custGeom>
              <a:avLst/>
              <a:gdLst>
                <a:gd name="connsiteX0" fmla="*/ 261164 w 260812"/>
                <a:gd name="connsiteY0" fmla="*/ 115 h 542497"/>
                <a:gd name="connsiteX1" fmla="*/ 351 w 260812"/>
                <a:gd name="connsiteY1" fmla="*/ 115 h 542497"/>
                <a:gd name="connsiteX2" fmla="*/ 351 w 260812"/>
                <a:gd name="connsiteY2" fmla="*/ 434562 h 542497"/>
                <a:gd name="connsiteX3" fmla="*/ 19673 w 260812"/>
                <a:gd name="connsiteY3" fmla="*/ 461439 h 542497"/>
                <a:gd name="connsiteX4" fmla="*/ 261164 w 260812"/>
                <a:gd name="connsiteY4" fmla="*/ 542613 h 54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12" h="542497">
                  <a:moveTo>
                    <a:pt x="261164" y="115"/>
                  </a:moveTo>
                  <a:lnTo>
                    <a:pt x="351" y="115"/>
                  </a:lnTo>
                  <a:lnTo>
                    <a:pt x="351" y="434562"/>
                  </a:lnTo>
                  <a:cubicBezTo>
                    <a:pt x="351" y="446741"/>
                    <a:pt x="8128" y="457559"/>
                    <a:pt x="19673" y="461439"/>
                  </a:cubicBezTo>
                  <a:lnTo>
                    <a:pt x="261164" y="542613"/>
                  </a:lnTo>
                  <a:close/>
                </a:path>
              </a:pathLst>
            </a:custGeom>
            <a:noFill/>
            <a:ln w="17293" cap="rnd">
              <a:solidFill>
                <a:schemeClr val="accent2"/>
              </a:solidFill>
              <a:prstDash val="solid"/>
              <a:round/>
            </a:ln>
          </p:spPr>
          <p:txBody>
            <a:bodyPr rtlCol="0" anchor="ctr"/>
            <a:lstStyle/>
            <a:p>
              <a:endParaRPr lang="en-GB"/>
            </a:p>
          </p:txBody>
        </p:sp>
        <p:sp>
          <p:nvSpPr>
            <p:cNvPr id="38" name="Vrije vorm: vorm 37">
              <a:extLst>
                <a:ext uri="{FF2B5EF4-FFF2-40B4-BE49-F238E27FC236}">
                  <a16:creationId xmlns:a16="http://schemas.microsoft.com/office/drawing/2014/main" id="{59059D77-83A1-DA6F-5F1E-CEA68A4A7636}"/>
                </a:ext>
              </a:extLst>
            </p:cNvPr>
            <p:cNvSpPr/>
            <p:nvPr/>
          </p:nvSpPr>
          <p:spPr>
            <a:xfrm flipV="1">
              <a:off x="2484700" y="2200994"/>
              <a:ext cx="181385" cy="294339"/>
            </a:xfrm>
            <a:custGeom>
              <a:avLst/>
              <a:gdLst>
                <a:gd name="connsiteX0" fmla="*/ 147330 w 181385"/>
                <a:gd name="connsiteY0" fmla="*/ 54907 h 294339"/>
                <a:gd name="connsiteX1" fmla="*/ 147330 w 181385"/>
                <a:gd name="connsiteY1" fmla="*/ 410 h 294339"/>
                <a:gd name="connsiteX2" fmla="*/ 540 w 181385"/>
                <a:gd name="connsiteY2" fmla="*/ 410 h 294339"/>
                <a:gd name="connsiteX3" fmla="*/ 540 w 181385"/>
                <a:gd name="connsiteY3" fmla="*/ 294749 h 294339"/>
                <a:gd name="connsiteX4" fmla="*/ 162502 w 181385"/>
                <a:gd name="connsiteY4" fmla="*/ 294749 h 294339"/>
                <a:gd name="connsiteX5" fmla="*/ 181925 w 181385"/>
                <a:gd name="connsiteY5" fmla="*/ 275326 h 294339"/>
                <a:gd name="connsiteX6" fmla="*/ 181925 w 181385"/>
                <a:gd name="connsiteY6" fmla="*/ 119519 h 29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85" h="294339">
                  <a:moveTo>
                    <a:pt x="147330" y="54907"/>
                  </a:moveTo>
                  <a:lnTo>
                    <a:pt x="147330" y="410"/>
                  </a:lnTo>
                  <a:lnTo>
                    <a:pt x="540" y="410"/>
                  </a:lnTo>
                  <a:lnTo>
                    <a:pt x="540" y="294749"/>
                  </a:lnTo>
                  <a:lnTo>
                    <a:pt x="162502" y="294749"/>
                  </a:lnTo>
                  <a:cubicBezTo>
                    <a:pt x="173235" y="294749"/>
                    <a:pt x="181925" y="286060"/>
                    <a:pt x="181925" y="275326"/>
                  </a:cubicBezTo>
                  <a:lnTo>
                    <a:pt x="181925" y="119519"/>
                  </a:lnTo>
                </a:path>
              </a:pathLst>
            </a:custGeom>
            <a:noFill/>
            <a:ln w="17293" cap="rnd">
              <a:solidFill>
                <a:schemeClr val="accent2"/>
              </a:solidFill>
              <a:prstDash val="solid"/>
              <a:round/>
            </a:ln>
          </p:spPr>
          <p:txBody>
            <a:bodyPr rtlCol="0" anchor="ctr"/>
            <a:lstStyle/>
            <a:p>
              <a:endParaRPr lang="en-GB"/>
            </a:p>
          </p:txBody>
        </p:sp>
        <p:sp>
          <p:nvSpPr>
            <p:cNvPr id="39" name="Vrije vorm: vorm 38">
              <a:extLst>
                <a:ext uri="{FF2B5EF4-FFF2-40B4-BE49-F238E27FC236}">
                  <a16:creationId xmlns:a16="http://schemas.microsoft.com/office/drawing/2014/main" id="{913F17C0-558C-EF05-C68A-44381C7EF8D7}"/>
                </a:ext>
              </a:extLst>
            </p:cNvPr>
            <p:cNvSpPr/>
            <p:nvPr/>
          </p:nvSpPr>
          <p:spPr>
            <a:xfrm flipV="1">
              <a:off x="2484701" y="2440838"/>
              <a:ext cx="249277" cy="54494"/>
            </a:xfrm>
            <a:custGeom>
              <a:avLst/>
              <a:gdLst>
                <a:gd name="connsiteX0" fmla="*/ 424 w 249277"/>
                <a:gd name="connsiteY0" fmla="*/ 603 h 54494"/>
                <a:gd name="connsiteX1" fmla="*/ 236530 w 249277"/>
                <a:gd name="connsiteY1" fmla="*/ 603 h 54494"/>
                <a:gd name="connsiteX2" fmla="*/ 249702 w 249277"/>
                <a:gd name="connsiteY2" fmla="*/ 13773 h 54494"/>
                <a:gd name="connsiteX3" fmla="*/ 249702 w 249277"/>
                <a:gd name="connsiteY3" fmla="*/ 55098 h 54494"/>
                <a:gd name="connsiteX4" fmla="*/ 424 w 249277"/>
                <a:gd name="connsiteY4" fmla="*/ 55098 h 5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77" h="54494">
                  <a:moveTo>
                    <a:pt x="424" y="603"/>
                  </a:moveTo>
                  <a:lnTo>
                    <a:pt x="236530" y="603"/>
                  </a:lnTo>
                  <a:cubicBezTo>
                    <a:pt x="243805" y="603"/>
                    <a:pt x="249702" y="6499"/>
                    <a:pt x="249702" y="13773"/>
                  </a:cubicBezTo>
                  <a:lnTo>
                    <a:pt x="249702" y="55098"/>
                  </a:lnTo>
                  <a:lnTo>
                    <a:pt x="424" y="55098"/>
                  </a:lnTo>
                  <a:close/>
                </a:path>
              </a:pathLst>
            </a:custGeom>
            <a:noFill/>
            <a:ln w="17293" cap="rnd">
              <a:solidFill>
                <a:schemeClr val="accent2"/>
              </a:solidFill>
              <a:prstDash val="solid"/>
              <a:round/>
            </a:ln>
          </p:spPr>
          <p:txBody>
            <a:bodyPr rtlCol="0" anchor="ctr"/>
            <a:lstStyle/>
            <a:p>
              <a:endParaRPr lang="en-GB"/>
            </a:p>
          </p:txBody>
        </p:sp>
        <p:sp>
          <p:nvSpPr>
            <p:cNvPr id="40" name="Vrije vorm: vorm 39">
              <a:extLst>
                <a:ext uri="{FF2B5EF4-FFF2-40B4-BE49-F238E27FC236}">
                  <a16:creationId xmlns:a16="http://schemas.microsoft.com/office/drawing/2014/main" id="{FCE798B4-6849-A750-A2B9-CB3E96959990}"/>
                </a:ext>
              </a:extLst>
            </p:cNvPr>
            <p:cNvSpPr/>
            <p:nvPr/>
          </p:nvSpPr>
          <p:spPr>
            <a:xfrm flipV="1">
              <a:off x="2631489" y="2374116"/>
              <a:ext cx="102489" cy="66721"/>
            </a:xfrm>
            <a:custGeom>
              <a:avLst/>
              <a:gdLst>
                <a:gd name="connsiteX0" fmla="*/ 49384 w 102489"/>
                <a:gd name="connsiteY0" fmla="*/ 67307 h 66721"/>
                <a:gd name="connsiteX1" fmla="*/ 54329 w 102489"/>
                <a:gd name="connsiteY1" fmla="*/ 67307 h 66721"/>
                <a:gd name="connsiteX2" fmla="*/ 103101 w 102489"/>
                <a:gd name="connsiteY2" fmla="*/ 18535 h 66721"/>
                <a:gd name="connsiteX3" fmla="*/ 103101 w 102489"/>
                <a:gd name="connsiteY3" fmla="*/ 586 h 66721"/>
                <a:gd name="connsiteX4" fmla="*/ 612 w 102489"/>
                <a:gd name="connsiteY4" fmla="*/ 586 h 66721"/>
                <a:gd name="connsiteX5" fmla="*/ 612 w 102489"/>
                <a:gd name="connsiteY5" fmla="*/ 18535 h 66721"/>
                <a:gd name="connsiteX6" fmla="*/ 49384 w 102489"/>
                <a:gd name="connsiteY6" fmla="*/ 67307 h 6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89" h="66721">
                  <a:moveTo>
                    <a:pt x="49384" y="67307"/>
                  </a:moveTo>
                  <a:lnTo>
                    <a:pt x="54329" y="67307"/>
                  </a:lnTo>
                  <a:cubicBezTo>
                    <a:pt x="81265" y="67307"/>
                    <a:pt x="103101" y="45471"/>
                    <a:pt x="103101" y="18535"/>
                  </a:cubicBezTo>
                  <a:lnTo>
                    <a:pt x="103101" y="586"/>
                  </a:lnTo>
                  <a:lnTo>
                    <a:pt x="612" y="586"/>
                  </a:lnTo>
                  <a:lnTo>
                    <a:pt x="612" y="18535"/>
                  </a:lnTo>
                  <a:cubicBezTo>
                    <a:pt x="612" y="45471"/>
                    <a:pt x="22448" y="67307"/>
                    <a:pt x="49384" y="67307"/>
                  </a:cubicBezTo>
                  <a:close/>
                </a:path>
              </a:pathLst>
            </a:custGeom>
            <a:noFill/>
            <a:ln w="17293" cap="rnd">
              <a:solidFill>
                <a:schemeClr val="accent2"/>
              </a:solidFill>
              <a:prstDash val="solid"/>
              <a:round/>
            </a:ln>
          </p:spPr>
          <p:txBody>
            <a:bodyPr rtlCol="0" anchor="ctr"/>
            <a:lstStyle/>
            <a:p>
              <a:endParaRPr lang="en-GB"/>
            </a:p>
          </p:txBody>
        </p:sp>
        <p:sp>
          <p:nvSpPr>
            <p:cNvPr id="41" name="Vrije vorm: vorm 40">
              <a:extLst>
                <a:ext uri="{FF2B5EF4-FFF2-40B4-BE49-F238E27FC236}">
                  <a16:creationId xmlns:a16="http://schemas.microsoft.com/office/drawing/2014/main" id="{397E4057-B950-9F16-4BCB-7740BFDB7EF9}"/>
                </a:ext>
              </a:extLst>
            </p:cNvPr>
            <p:cNvSpPr/>
            <p:nvPr/>
          </p:nvSpPr>
          <p:spPr>
            <a:xfrm flipV="1">
              <a:off x="2153500" y="2440838"/>
              <a:ext cx="70388" cy="54494"/>
            </a:xfrm>
            <a:custGeom>
              <a:avLst/>
              <a:gdLst>
                <a:gd name="connsiteX0" fmla="*/ 13201 w 70388"/>
                <a:gd name="connsiteY0" fmla="*/ 603 h 54494"/>
                <a:gd name="connsiteX1" fmla="*/ 70420 w 70388"/>
                <a:gd name="connsiteY1" fmla="*/ 603 h 54494"/>
                <a:gd name="connsiteX2" fmla="*/ 70420 w 70388"/>
                <a:gd name="connsiteY2" fmla="*/ 55098 h 54494"/>
                <a:gd name="connsiteX3" fmla="*/ 31 w 70388"/>
                <a:gd name="connsiteY3" fmla="*/ 55098 h 54494"/>
                <a:gd name="connsiteX4" fmla="*/ 31 w 70388"/>
                <a:gd name="connsiteY4" fmla="*/ 13773 h 54494"/>
                <a:gd name="connsiteX5" fmla="*/ 13201 w 70388"/>
                <a:gd name="connsiteY5" fmla="*/ 603 h 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88" h="54494">
                  <a:moveTo>
                    <a:pt x="13201" y="603"/>
                  </a:moveTo>
                  <a:lnTo>
                    <a:pt x="70420" y="603"/>
                  </a:lnTo>
                  <a:lnTo>
                    <a:pt x="70420" y="55098"/>
                  </a:lnTo>
                  <a:lnTo>
                    <a:pt x="31" y="55098"/>
                  </a:lnTo>
                  <a:lnTo>
                    <a:pt x="31" y="13773"/>
                  </a:lnTo>
                  <a:cubicBezTo>
                    <a:pt x="31" y="6499"/>
                    <a:pt x="5927" y="603"/>
                    <a:pt x="13201" y="603"/>
                  </a:cubicBezTo>
                  <a:close/>
                </a:path>
              </a:pathLst>
            </a:custGeom>
            <a:noFill/>
            <a:ln w="17293" cap="rnd">
              <a:solidFill>
                <a:schemeClr val="accent2"/>
              </a:solidFill>
              <a:prstDash val="solid"/>
              <a:round/>
            </a:ln>
          </p:spPr>
          <p:txBody>
            <a:bodyPr rtlCol="0" anchor="ctr"/>
            <a:lstStyle/>
            <a:p>
              <a:endParaRPr lang="en-GB"/>
            </a:p>
          </p:txBody>
        </p:sp>
        <p:sp>
          <p:nvSpPr>
            <p:cNvPr id="42" name="Vrije vorm: vorm 41">
              <a:extLst>
                <a:ext uri="{FF2B5EF4-FFF2-40B4-BE49-F238E27FC236}">
                  <a16:creationId xmlns:a16="http://schemas.microsoft.com/office/drawing/2014/main" id="{83F1C258-D7C8-9514-0901-61DDB48F5240}"/>
                </a:ext>
              </a:extLst>
            </p:cNvPr>
            <p:cNvSpPr/>
            <p:nvPr/>
          </p:nvSpPr>
          <p:spPr>
            <a:xfrm flipV="1">
              <a:off x="2153499" y="2374116"/>
              <a:ext cx="70389" cy="66721"/>
            </a:xfrm>
            <a:custGeom>
              <a:avLst/>
              <a:gdLst>
                <a:gd name="connsiteX0" fmla="*/ 63577 w 70389"/>
                <a:gd name="connsiteY0" fmla="*/ 67307 h 66721"/>
                <a:gd name="connsiteX1" fmla="*/ 70464 w 70389"/>
                <a:gd name="connsiteY1" fmla="*/ 67307 h 66721"/>
                <a:gd name="connsiteX2" fmla="*/ 70464 w 70389"/>
                <a:gd name="connsiteY2" fmla="*/ 586 h 66721"/>
                <a:gd name="connsiteX3" fmla="*/ 74 w 70389"/>
                <a:gd name="connsiteY3" fmla="*/ 586 h 66721"/>
                <a:gd name="connsiteX4" fmla="*/ 74 w 70389"/>
                <a:gd name="connsiteY4" fmla="*/ 3805 h 66721"/>
                <a:gd name="connsiteX5" fmla="*/ 63577 w 70389"/>
                <a:gd name="connsiteY5" fmla="*/ 67307 h 6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89" h="66721">
                  <a:moveTo>
                    <a:pt x="63577" y="67307"/>
                  </a:moveTo>
                  <a:lnTo>
                    <a:pt x="70464" y="67307"/>
                  </a:lnTo>
                  <a:lnTo>
                    <a:pt x="70464" y="586"/>
                  </a:lnTo>
                  <a:lnTo>
                    <a:pt x="74" y="586"/>
                  </a:lnTo>
                  <a:lnTo>
                    <a:pt x="74" y="3805"/>
                  </a:lnTo>
                  <a:cubicBezTo>
                    <a:pt x="74" y="38876"/>
                    <a:pt x="28506" y="67307"/>
                    <a:pt x="63577" y="67307"/>
                  </a:cubicBezTo>
                  <a:close/>
                </a:path>
              </a:pathLst>
            </a:custGeom>
            <a:noFill/>
            <a:ln w="17293" cap="rnd">
              <a:solidFill>
                <a:schemeClr val="accent2"/>
              </a:solidFill>
              <a:prstDash val="solid"/>
              <a:round/>
            </a:ln>
          </p:spPr>
          <p:txBody>
            <a:bodyPr rtlCol="0" anchor="ctr"/>
            <a:lstStyle/>
            <a:p>
              <a:endParaRPr lang="en-GB"/>
            </a:p>
          </p:txBody>
        </p:sp>
        <p:sp>
          <p:nvSpPr>
            <p:cNvPr id="43" name="Vrije vorm: vorm 42">
              <a:extLst>
                <a:ext uri="{FF2B5EF4-FFF2-40B4-BE49-F238E27FC236}">
                  <a16:creationId xmlns:a16="http://schemas.microsoft.com/office/drawing/2014/main" id="{69214C6A-31BC-96B7-0979-23D03D2FF562}"/>
                </a:ext>
              </a:extLst>
            </p:cNvPr>
            <p:cNvSpPr/>
            <p:nvPr/>
          </p:nvSpPr>
          <p:spPr>
            <a:xfrm flipV="1">
              <a:off x="2484701" y="1952835"/>
              <a:ext cx="90694" cy="248153"/>
            </a:xfrm>
            <a:custGeom>
              <a:avLst/>
              <a:gdLst>
                <a:gd name="connsiteX0" fmla="*/ 91174 w 90694"/>
                <a:gd name="connsiteY0" fmla="*/ 73 h 248153"/>
                <a:gd name="connsiteX1" fmla="*/ 479 w 90694"/>
                <a:gd name="connsiteY1" fmla="*/ 73 h 248153"/>
                <a:gd name="connsiteX2" fmla="*/ 479 w 90694"/>
                <a:gd name="connsiteY2" fmla="*/ 248227 h 248153"/>
                <a:gd name="connsiteX3" fmla="*/ 82526 w 90694"/>
                <a:gd name="connsiteY3" fmla="*/ 168918 h 248153"/>
                <a:gd name="connsiteX4" fmla="*/ 91174 w 90694"/>
                <a:gd name="connsiteY4" fmla="*/ 148530 h 248153"/>
                <a:gd name="connsiteX5" fmla="*/ 91174 w 90694"/>
                <a:gd name="connsiteY5" fmla="*/ 41366 h 24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94" h="248153">
                  <a:moveTo>
                    <a:pt x="91174" y="73"/>
                  </a:moveTo>
                  <a:lnTo>
                    <a:pt x="479" y="73"/>
                  </a:lnTo>
                  <a:lnTo>
                    <a:pt x="479" y="248227"/>
                  </a:lnTo>
                  <a:lnTo>
                    <a:pt x="82526" y="168918"/>
                  </a:lnTo>
                  <a:cubicBezTo>
                    <a:pt x="88053" y="163576"/>
                    <a:pt x="91174" y="156218"/>
                    <a:pt x="91174" y="148530"/>
                  </a:cubicBezTo>
                  <a:lnTo>
                    <a:pt x="91174" y="41366"/>
                  </a:lnTo>
                </a:path>
              </a:pathLst>
            </a:custGeom>
            <a:noFill/>
            <a:ln w="17293" cap="rnd">
              <a:solidFill>
                <a:schemeClr val="accent2"/>
              </a:solidFill>
              <a:prstDash val="solid"/>
              <a:round/>
            </a:ln>
          </p:spPr>
          <p:txBody>
            <a:bodyPr rtlCol="0" anchor="ctr"/>
            <a:lstStyle/>
            <a:p>
              <a:endParaRPr lang="en-GB"/>
            </a:p>
          </p:txBody>
        </p:sp>
        <p:sp>
          <p:nvSpPr>
            <p:cNvPr id="44" name="Vrije vorm: vorm 43">
              <a:extLst>
                <a:ext uri="{FF2B5EF4-FFF2-40B4-BE49-F238E27FC236}">
                  <a16:creationId xmlns:a16="http://schemas.microsoft.com/office/drawing/2014/main" id="{FE38CA2E-FF46-C1F9-9F82-208B1FC3BE16}"/>
                </a:ext>
              </a:extLst>
            </p:cNvPr>
            <p:cNvSpPr/>
            <p:nvPr/>
          </p:nvSpPr>
          <p:spPr>
            <a:xfrm flipV="1">
              <a:off x="2287687" y="1941693"/>
              <a:ext cx="38274" cy="77366"/>
            </a:xfrm>
            <a:custGeom>
              <a:avLst/>
              <a:gdLst>
                <a:gd name="connsiteX0" fmla="*/ 169 w 38274"/>
                <a:gd name="connsiteY0" fmla="*/ 36 h 77366"/>
                <a:gd name="connsiteX1" fmla="*/ 169 w 38274"/>
                <a:gd name="connsiteY1" fmla="*/ 59194 h 77366"/>
                <a:gd name="connsiteX2" fmla="*/ 18389 w 38274"/>
                <a:gd name="connsiteY2" fmla="*/ 77402 h 77366"/>
                <a:gd name="connsiteX3" fmla="*/ 20234 w 38274"/>
                <a:gd name="connsiteY3" fmla="*/ 77402 h 77366"/>
                <a:gd name="connsiteX4" fmla="*/ 38443 w 38274"/>
                <a:gd name="connsiteY4" fmla="*/ 59194 h 77366"/>
                <a:gd name="connsiteX5" fmla="*/ 38443 w 38274"/>
                <a:gd name="connsiteY5" fmla="*/ 12907 h 7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74" h="77366">
                  <a:moveTo>
                    <a:pt x="169" y="36"/>
                  </a:moveTo>
                  <a:lnTo>
                    <a:pt x="169" y="59194"/>
                  </a:lnTo>
                  <a:cubicBezTo>
                    <a:pt x="169" y="69250"/>
                    <a:pt x="8321" y="77402"/>
                    <a:pt x="18389" y="77402"/>
                  </a:cubicBezTo>
                  <a:lnTo>
                    <a:pt x="20234" y="77402"/>
                  </a:lnTo>
                  <a:cubicBezTo>
                    <a:pt x="30291" y="77402"/>
                    <a:pt x="38443" y="69250"/>
                    <a:pt x="38443" y="59194"/>
                  </a:cubicBezTo>
                  <a:lnTo>
                    <a:pt x="38443" y="12907"/>
                  </a:lnTo>
                </a:path>
              </a:pathLst>
            </a:custGeom>
            <a:noFill/>
            <a:ln w="17293" cap="rnd">
              <a:solidFill>
                <a:schemeClr val="accent2"/>
              </a:solidFill>
              <a:prstDash val="solid"/>
              <a:round/>
            </a:ln>
          </p:spPr>
          <p:txBody>
            <a:bodyPr rtlCol="0" anchor="ctr"/>
            <a:lstStyle/>
            <a:p>
              <a:endParaRPr lang="en-GB"/>
            </a:p>
          </p:txBody>
        </p:sp>
        <p:sp>
          <p:nvSpPr>
            <p:cNvPr id="45" name="Vrije vorm: vorm 44">
              <a:extLst>
                <a:ext uri="{FF2B5EF4-FFF2-40B4-BE49-F238E27FC236}">
                  <a16:creationId xmlns:a16="http://schemas.microsoft.com/office/drawing/2014/main" id="{57575E3B-3627-4FA5-2B33-AB00CBF8E8C2}"/>
                </a:ext>
              </a:extLst>
            </p:cNvPr>
            <p:cNvSpPr/>
            <p:nvPr/>
          </p:nvSpPr>
          <p:spPr>
            <a:xfrm flipV="1">
              <a:off x="2287687" y="2019048"/>
              <a:ext cx="197012" cy="66223"/>
            </a:xfrm>
            <a:custGeom>
              <a:avLst/>
              <a:gdLst>
                <a:gd name="connsiteX0" fmla="*/ 197373 w 197012"/>
                <a:gd name="connsiteY0" fmla="*/ 66403 h 66223"/>
                <a:gd name="connsiteX1" fmla="*/ 360 w 197012"/>
                <a:gd name="connsiteY1" fmla="*/ 180 h 66223"/>
              </a:gdLst>
              <a:ahLst/>
              <a:cxnLst>
                <a:cxn ang="0">
                  <a:pos x="connsiteX0" y="connsiteY0"/>
                </a:cxn>
                <a:cxn ang="0">
                  <a:pos x="connsiteX1" y="connsiteY1"/>
                </a:cxn>
              </a:cxnLst>
              <a:rect l="l" t="t" r="r" b="b"/>
              <a:pathLst>
                <a:path w="197012" h="66223">
                  <a:moveTo>
                    <a:pt x="197373" y="66403"/>
                  </a:moveTo>
                  <a:lnTo>
                    <a:pt x="360" y="180"/>
                  </a:lnTo>
                </a:path>
              </a:pathLst>
            </a:custGeom>
            <a:noFill/>
            <a:ln w="17293" cap="rnd">
              <a:solidFill>
                <a:schemeClr val="accent2"/>
              </a:solidFill>
              <a:prstDash val="solid"/>
              <a:round/>
            </a:ln>
          </p:spPr>
          <p:txBody>
            <a:bodyPr rtlCol="0" anchor="ctr"/>
            <a:lstStyle/>
            <a:p>
              <a:endParaRPr lang="en-GB"/>
            </a:p>
          </p:txBody>
        </p:sp>
        <p:sp>
          <p:nvSpPr>
            <p:cNvPr id="46" name="Vrije vorm: vorm 45">
              <a:extLst>
                <a:ext uri="{FF2B5EF4-FFF2-40B4-BE49-F238E27FC236}">
                  <a16:creationId xmlns:a16="http://schemas.microsoft.com/office/drawing/2014/main" id="{426B7AB6-8B35-BE84-21C1-77C87FDC0C9C}"/>
                </a:ext>
              </a:extLst>
            </p:cNvPr>
            <p:cNvSpPr/>
            <p:nvPr/>
          </p:nvSpPr>
          <p:spPr>
            <a:xfrm flipV="1">
              <a:off x="2287687" y="2082095"/>
              <a:ext cx="197012" cy="66223"/>
            </a:xfrm>
            <a:custGeom>
              <a:avLst/>
              <a:gdLst>
                <a:gd name="connsiteX0" fmla="*/ 197373 w 197012"/>
                <a:gd name="connsiteY0" fmla="*/ 66475 h 66223"/>
                <a:gd name="connsiteX1" fmla="*/ 360 w 197012"/>
                <a:gd name="connsiteY1" fmla="*/ 252 h 66223"/>
              </a:gdLst>
              <a:ahLst/>
              <a:cxnLst>
                <a:cxn ang="0">
                  <a:pos x="connsiteX0" y="connsiteY0"/>
                </a:cxn>
                <a:cxn ang="0">
                  <a:pos x="connsiteX1" y="connsiteY1"/>
                </a:cxn>
              </a:cxnLst>
              <a:rect l="l" t="t" r="r" b="b"/>
              <a:pathLst>
                <a:path w="197012" h="66223">
                  <a:moveTo>
                    <a:pt x="197373" y="66475"/>
                  </a:moveTo>
                  <a:lnTo>
                    <a:pt x="360" y="252"/>
                  </a:lnTo>
                </a:path>
              </a:pathLst>
            </a:custGeom>
            <a:noFill/>
            <a:ln w="17293" cap="rnd">
              <a:solidFill>
                <a:schemeClr val="accent2"/>
              </a:solidFill>
              <a:prstDash val="solid"/>
              <a:round/>
            </a:ln>
          </p:spPr>
          <p:txBody>
            <a:bodyPr rtlCol="0" anchor="ctr"/>
            <a:lstStyle/>
            <a:p>
              <a:endParaRPr lang="en-GB"/>
            </a:p>
          </p:txBody>
        </p:sp>
        <p:sp>
          <p:nvSpPr>
            <p:cNvPr id="47" name="Vrije vorm: vorm 46">
              <a:extLst>
                <a:ext uri="{FF2B5EF4-FFF2-40B4-BE49-F238E27FC236}">
                  <a16:creationId xmlns:a16="http://schemas.microsoft.com/office/drawing/2014/main" id="{72AA568C-E55A-09AF-217C-E844AB31A167}"/>
                </a:ext>
              </a:extLst>
            </p:cNvPr>
            <p:cNvSpPr/>
            <p:nvPr/>
          </p:nvSpPr>
          <p:spPr>
            <a:xfrm flipV="1">
              <a:off x="2287687" y="2145142"/>
              <a:ext cx="197012" cy="66223"/>
            </a:xfrm>
            <a:custGeom>
              <a:avLst/>
              <a:gdLst>
                <a:gd name="connsiteX0" fmla="*/ 197373 w 197012"/>
                <a:gd name="connsiteY0" fmla="*/ 66547 h 66223"/>
                <a:gd name="connsiteX1" fmla="*/ 360 w 197012"/>
                <a:gd name="connsiteY1" fmla="*/ 324 h 66223"/>
              </a:gdLst>
              <a:ahLst/>
              <a:cxnLst>
                <a:cxn ang="0">
                  <a:pos x="connsiteX0" y="connsiteY0"/>
                </a:cxn>
                <a:cxn ang="0">
                  <a:pos x="connsiteX1" y="connsiteY1"/>
                </a:cxn>
              </a:cxnLst>
              <a:rect l="l" t="t" r="r" b="b"/>
              <a:pathLst>
                <a:path w="197012" h="66223">
                  <a:moveTo>
                    <a:pt x="197373" y="66547"/>
                  </a:moveTo>
                  <a:lnTo>
                    <a:pt x="360" y="324"/>
                  </a:lnTo>
                </a:path>
              </a:pathLst>
            </a:custGeom>
            <a:noFill/>
            <a:ln w="17293" cap="rnd">
              <a:solidFill>
                <a:schemeClr val="accent2"/>
              </a:solidFill>
              <a:prstDash val="solid"/>
              <a:round/>
            </a:ln>
          </p:spPr>
          <p:txBody>
            <a:bodyPr rtlCol="0" anchor="ctr"/>
            <a:lstStyle/>
            <a:p>
              <a:endParaRPr lang="en-GB"/>
            </a:p>
          </p:txBody>
        </p:sp>
        <p:sp>
          <p:nvSpPr>
            <p:cNvPr id="48" name="Vrije vorm: vorm 47">
              <a:extLst>
                <a:ext uri="{FF2B5EF4-FFF2-40B4-BE49-F238E27FC236}">
                  <a16:creationId xmlns:a16="http://schemas.microsoft.com/office/drawing/2014/main" id="{FA364BD7-661A-8682-04A7-AE30DB4350D5}"/>
                </a:ext>
              </a:extLst>
            </p:cNvPr>
            <p:cNvSpPr/>
            <p:nvPr/>
          </p:nvSpPr>
          <p:spPr>
            <a:xfrm flipV="1">
              <a:off x="2287687" y="2208188"/>
              <a:ext cx="197012" cy="66223"/>
            </a:xfrm>
            <a:custGeom>
              <a:avLst/>
              <a:gdLst>
                <a:gd name="connsiteX0" fmla="*/ 197373 w 197012"/>
                <a:gd name="connsiteY0" fmla="*/ 66619 h 66223"/>
                <a:gd name="connsiteX1" fmla="*/ 360 w 197012"/>
                <a:gd name="connsiteY1" fmla="*/ 396 h 66223"/>
              </a:gdLst>
              <a:ahLst/>
              <a:cxnLst>
                <a:cxn ang="0">
                  <a:pos x="connsiteX0" y="connsiteY0"/>
                </a:cxn>
                <a:cxn ang="0">
                  <a:pos x="connsiteX1" y="connsiteY1"/>
                </a:cxn>
              </a:cxnLst>
              <a:rect l="l" t="t" r="r" b="b"/>
              <a:pathLst>
                <a:path w="197012" h="66223">
                  <a:moveTo>
                    <a:pt x="197373" y="66619"/>
                  </a:moveTo>
                  <a:lnTo>
                    <a:pt x="360" y="396"/>
                  </a:lnTo>
                </a:path>
              </a:pathLst>
            </a:custGeom>
            <a:noFill/>
            <a:ln w="17293" cap="rnd">
              <a:solidFill>
                <a:schemeClr val="accent2"/>
              </a:solidFill>
              <a:prstDash val="solid"/>
              <a:round/>
            </a:ln>
          </p:spPr>
          <p:txBody>
            <a:bodyPr rtlCol="0" anchor="ctr"/>
            <a:lstStyle/>
            <a:p>
              <a:endParaRPr lang="en-GB"/>
            </a:p>
          </p:txBody>
        </p:sp>
        <p:sp>
          <p:nvSpPr>
            <p:cNvPr id="49" name="Vrije vorm: vorm 48">
              <a:extLst>
                <a:ext uri="{FF2B5EF4-FFF2-40B4-BE49-F238E27FC236}">
                  <a16:creationId xmlns:a16="http://schemas.microsoft.com/office/drawing/2014/main" id="{559BE7BB-2CEC-DB3C-5AEC-5A5B6CC2482D}"/>
                </a:ext>
              </a:extLst>
            </p:cNvPr>
            <p:cNvSpPr/>
            <p:nvPr/>
          </p:nvSpPr>
          <p:spPr>
            <a:xfrm flipV="1">
              <a:off x="2287687" y="2326526"/>
              <a:ext cx="32523" cy="10932"/>
            </a:xfrm>
            <a:custGeom>
              <a:avLst/>
              <a:gdLst>
                <a:gd name="connsiteX0" fmla="*/ 32719 w 32523"/>
                <a:gd name="connsiteY0" fmla="*/ 11408 h 10932"/>
                <a:gd name="connsiteX1" fmla="*/ 196 w 32523"/>
                <a:gd name="connsiteY1" fmla="*/ 476 h 10932"/>
              </a:gdLst>
              <a:ahLst/>
              <a:cxnLst>
                <a:cxn ang="0">
                  <a:pos x="connsiteX0" y="connsiteY0"/>
                </a:cxn>
                <a:cxn ang="0">
                  <a:pos x="connsiteX1" y="connsiteY1"/>
                </a:cxn>
              </a:cxnLst>
              <a:rect l="l" t="t" r="r" b="b"/>
              <a:pathLst>
                <a:path w="32523" h="10932">
                  <a:moveTo>
                    <a:pt x="32719" y="11408"/>
                  </a:moveTo>
                  <a:lnTo>
                    <a:pt x="196" y="476"/>
                  </a:lnTo>
                </a:path>
              </a:pathLst>
            </a:custGeom>
            <a:noFill/>
            <a:ln w="17293" cap="rnd">
              <a:solidFill>
                <a:schemeClr val="accent2"/>
              </a:solidFill>
              <a:prstDash val="solid"/>
              <a:round/>
            </a:ln>
          </p:spPr>
          <p:txBody>
            <a:bodyPr rtlCol="0" anchor="ctr"/>
            <a:lstStyle/>
            <a:p>
              <a:endParaRPr lang="en-GB"/>
            </a:p>
          </p:txBody>
        </p:sp>
        <p:sp>
          <p:nvSpPr>
            <p:cNvPr id="50" name="Vrije vorm: vorm 49">
              <a:extLst>
                <a:ext uri="{FF2B5EF4-FFF2-40B4-BE49-F238E27FC236}">
                  <a16:creationId xmlns:a16="http://schemas.microsoft.com/office/drawing/2014/main" id="{EBE7A2F5-C9E1-5360-2E6E-1E63CD96D014}"/>
                </a:ext>
              </a:extLst>
            </p:cNvPr>
            <p:cNvSpPr/>
            <p:nvPr/>
          </p:nvSpPr>
          <p:spPr>
            <a:xfrm flipV="1">
              <a:off x="2359438" y="2271235"/>
              <a:ext cx="125260" cy="42105"/>
            </a:xfrm>
            <a:custGeom>
              <a:avLst/>
              <a:gdLst>
                <a:gd name="connsiteX0" fmla="*/ 125631 w 125260"/>
                <a:gd name="connsiteY0" fmla="*/ 42549 h 42105"/>
                <a:gd name="connsiteX1" fmla="*/ 370 w 125260"/>
                <a:gd name="connsiteY1" fmla="*/ 444 h 42105"/>
              </a:gdLst>
              <a:ahLst/>
              <a:cxnLst>
                <a:cxn ang="0">
                  <a:pos x="connsiteX0" y="connsiteY0"/>
                </a:cxn>
                <a:cxn ang="0">
                  <a:pos x="connsiteX1" y="connsiteY1"/>
                </a:cxn>
              </a:cxnLst>
              <a:rect l="l" t="t" r="r" b="b"/>
              <a:pathLst>
                <a:path w="125260" h="42105">
                  <a:moveTo>
                    <a:pt x="125631" y="42549"/>
                  </a:moveTo>
                  <a:lnTo>
                    <a:pt x="370" y="444"/>
                  </a:lnTo>
                </a:path>
              </a:pathLst>
            </a:custGeom>
            <a:noFill/>
            <a:ln w="17293" cap="rnd">
              <a:solidFill>
                <a:schemeClr val="accent2"/>
              </a:solidFill>
              <a:prstDash val="solid"/>
              <a:round/>
            </a:ln>
          </p:spPr>
          <p:txBody>
            <a:bodyPr rtlCol="0" anchor="ctr"/>
            <a:lstStyle/>
            <a:p>
              <a:endParaRPr lang="en-GB"/>
            </a:p>
          </p:txBody>
        </p:sp>
        <p:sp>
          <p:nvSpPr>
            <p:cNvPr id="51" name="Vrije vorm: vorm 50">
              <a:extLst>
                <a:ext uri="{FF2B5EF4-FFF2-40B4-BE49-F238E27FC236}">
                  <a16:creationId xmlns:a16="http://schemas.microsoft.com/office/drawing/2014/main" id="{0FA79535-214D-4620-5D0E-7A83716DF134}"/>
                </a:ext>
              </a:extLst>
            </p:cNvPr>
            <p:cNvSpPr/>
            <p:nvPr/>
          </p:nvSpPr>
          <p:spPr>
            <a:xfrm flipV="1">
              <a:off x="2287688" y="2385390"/>
              <a:ext cx="103815" cy="109942"/>
            </a:xfrm>
            <a:custGeom>
              <a:avLst/>
              <a:gdLst>
                <a:gd name="connsiteX0" fmla="*/ 104083 w 103815"/>
                <a:gd name="connsiteY0" fmla="*/ 548 h 109942"/>
                <a:gd name="connsiteX1" fmla="*/ 267 w 103815"/>
                <a:gd name="connsiteY1" fmla="*/ 548 h 109942"/>
                <a:gd name="connsiteX2" fmla="*/ 267 w 103815"/>
                <a:gd name="connsiteY2" fmla="*/ 74965 h 109942"/>
                <a:gd name="connsiteX3" fmla="*/ 9667 w 103815"/>
                <a:gd name="connsiteY3" fmla="*/ 87348 h 109942"/>
                <a:gd name="connsiteX4" fmla="*/ 91199 w 103815"/>
                <a:gd name="connsiteY4" fmla="*/ 110110 h 109942"/>
                <a:gd name="connsiteX5" fmla="*/ 104083 w 103815"/>
                <a:gd name="connsiteY5" fmla="*/ 100330 h 10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15" h="109942">
                  <a:moveTo>
                    <a:pt x="104083" y="548"/>
                  </a:moveTo>
                  <a:lnTo>
                    <a:pt x="267" y="548"/>
                  </a:lnTo>
                  <a:lnTo>
                    <a:pt x="267" y="74965"/>
                  </a:lnTo>
                  <a:cubicBezTo>
                    <a:pt x="267" y="80734"/>
                    <a:pt x="4110" y="85797"/>
                    <a:pt x="9667" y="87348"/>
                  </a:cubicBezTo>
                  <a:lnTo>
                    <a:pt x="91199" y="110110"/>
                  </a:lnTo>
                  <a:cubicBezTo>
                    <a:pt x="97672" y="111918"/>
                    <a:pt x="104083" y="107051"/>
                    <a:pt x="104083" y="100330"/>
                  </a:cubicBezTo>
                  <a:close/>
                </a:path>
              </a:pathLst>
            </a:custGeom>
            <a:noFill/>
            <a:ln w="17293" cap="rnd">
              <a:solidFill>
                <a:schemeClr val="accent2"/>
              </a:solidFill>
              <a:prstDash val="solid"/>
              <a:round/>
            </a:ln>
          </p:spPr>
          <p:txBody>
            <a:bodyPr rtlCol="0" anchor="ctr"/>
            <a:lstStyle/>
            <a:p>
              <a:endParaRPr lang="en-GB"/>
            </a:p>
          </p:txBody>
        </p:sp>
        <p:sp>
          <p:nvSpPr>
            <p:cNvPr id="52" name="Vrije vorm: vorm 51">
              <a:extLst>
                <a:ext uri="{FF2B5EF4-FFF2-40B4-BE49-F238E27FC236}">
                  <a16:creationId xmlns:a16="http://schemas.microsoft.com/office/drawing/2014/main" id="{B7EB571D-E7D5-F234-0213-8207884690A4}"/>
                </a:ext>
              </a:extLst>
            </p:cNvPr>
            <p:cNvSpPr/>
            <p:nvPr/>
          </p:nvSpPr>
          <p:spPr>
            <a:xfrm flipV="1">
              <a:off x="2525811" y="2240132"/>
              <a:ext cx="97931" cy="33111"/>
            </a:xfrm>
            <a:custGeom>
              <a:avLst/>
              <a:gdLst>
                <a:gd name="connsiteX0" fmla="*/ 92446 w 97931"/>
                <a:gd name="connsiteY0" fmla="*/ 371 h 33111"/>
                <a:gd name="connsiteX1" fmla="*/ 6540 w 97931"/>
                <a:gd name="connsiteY1" fmla="*/ 371 h 33111"/>
                <a:gd name="connsiteX2" fmla="*/ 528 w 97931"/>
                <a:gd name="connsiteY2" fmla="*/ 6383 h 33111"/>
                <a:gd name="connsiteX3" fmla="*/ 528 w 97931"/>
                <a:gd name="connsiteY3" fmla="*/ 27469 h 33111"/>
                <a:gd name="connsiteX4" fmla="*/ 6540 w 97931"/>
                <a:gd name="connsiteY4" fmla="*/ 33483 h 33111"/>
                <a:gd name="connsiteX5" fmla="*/ 92446 w 97931"/>
                <a:gd name="connsiteY5" fmla="*/ 33483 h 33111"/>
                <a:gd name="connsiteX6" fmla="*/ 98459 w 97931"/>
                <a:gd name="connsiteY6" fmla="*/ 27469 h 33111"/>
                <a:gd name="connsiteX7" fmla="*/ 98459 w 97931"/>
                <a:gd name="connsiteY7" fmla="*/ 6383 h 33111"/>
                <a:gd name="connsiteX8" fmla="*/ 92446 w 97931"/>
                <a:gd name="connsiteY8" fmla="*/ 371 h 3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31" h="33111">
                  <a:moveTo>
                    <a:pt x="92446" y="371"/>
                  </a:moveTo>
                  <a:lnTo>
                    <a:pt x="6540" y="371"/>
                  </a:lnTo>
                  <a:cubicBezTo>
                    <a:pt x="3220" y="371"/>
                    <a:pt x="528" y="3063"/>
                    <a:pt x="528" y="6383"/>
                  </a:cubicBezTo>
                  <a:lnTo>
                    <a:pt x="528" y="27469"/>
                  </a:lnTo>
                  <a:cubicBezTo>
                    <a:pt x="528" y="30790"/>
                    <a:pt x="3220" y="33483"/>
                    <a:pt x="6540" y="33483"/>
                  </a:cubicBezTo>
                  <a:lnTo>
                    <a:pt x="92446" y="33483"/>
                  </a:lnTo>
                  <a:cubicBezTo>
                    <a:pt x="95767" y="33483"/>
                    <a:pt x="98459" y="30790"/>
                    <a:pt x="98459" y="27469"/>
                  </a:cubicBezTo>
                  <a:lnTo>
                    <a:pt x="98459" y="6383"/>
                  </a:lnTo>
                  <a:cubicBezTo>
                    <a:pt x="98459" y="3063"/>
                    <a:pt x="95767" y="371"/>
                    <a:pt x="92446" y="371"/>
                  </a:cubicBezTo>
                  <a:close/>
                </a:path>
              </a:pathLst>
            </a:custGeom>
            <a:noFill/>
            <a:ln w="17293" cap="rnd">
              <a:solidFill>
                <a:schemeClr val="accent2"/>
              </a:solidFill>
              <a:prstDash val="solid"/>
              <a:round/>
            </a:ln>
          </p:spPr>
          <p:txBody>
            <a:bodyPr rtlCol="0" anchor="ctr"/>
            <a:lstStyle/>
            <a:p>
              <a:endParaRPr lang="en-GB"/>
            </a:p>
          </p:txBody>
        </p:sp>
        <p:sp>
          <p:nvSpPr>
            <p:cNvPr id="53" name="Vrije vorm: vorm 52">
              <a:extLst>
                <a:ext uri="{FF2B5EF4-FFF2-40B4-BE49-F238E27FC236}">
                  <a16:creationId xmlns:a16="http://schemas.microsoft.com/office/drawing/2014/main" id="{0DC50FDD-6E0F-03D7-6E1F-F35109418341}"/>
                </a:ext>
              </a:extLst>
            </p:cNvPr>
            <p:cNvSpPr/>
            <p:nvPr/>
          </p:nvSpPr>
          <p:spPr>
            <a:xfrm flipV="1">
              <a:off x="2525811" y="2306741"/>
              <a:ext cx="97931" cy="33111"/>
            </a:xfrm>
            <a:custGeom>
              <a:avLst/>
              <a:gdLst>
                <a:gd name="connsiteX0" fmla="*/ 92446 w 97931"/>
                <a:gd name="connsiteY0" fmla="*/ 447 h 33111"/>
                <a:gd name="connsiteX1" fmla="*/ 6540 w 97931"/>
                <a:gd name="connsiteY1" fmla="*/ 447 h 33111"/>
                <a:gd name="connsiteX2" fmla="*/ 528 w 97931"/>
                <a:gd name="connsiteY2" fmla="*/ 6461 h 33111"/>
                <a:gd name="connsiteX3" fmla="*/ 528 w 97931"/>
                <a:gd name="connsiteY3" fmla="*/ 27546 h 33111"/>
                <a:gd name="connsiteX4" fmla="*/ 6540 w 97931"/>
                <a:gd name="connsiteY4" fmla="*/ 33559 h 33111"/>
                <a:gd name="connsiteX5" fmla="*/ 92446 w 97931"/>
                <a:gd name="connsiteY5" fmla="*/ 33559 h 33111"/>
                <a:gd name="connsiteX6" fmla="*/ 98459 w 97931"/>
                <a:gd name="connsiteY6" fmla="*/ 27546 h 33111"/>
                <a:gd name="connsiteX7" fmla="*/ 98459 w 97931"/>
                <a:gd name="connsiteY7" fmla="*/ 6461 h 33111"/>
                <a:gd name="connsiteX8" fmla="*/ 92446 w 97931"/>
                <a:gd name="connsiteY8" fmla="*/ 447 h 3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31" h="33111">
                  <a:moveTo>
                    <a:pt x="92446" y="447"/>
                  </a:moveTo>
                  <a:lnTo>
                    <a:pt x="6540" y="447"/>
                  </a:lnTo>
                  <a:cubicBezTo>
                    <a:pt x="3220" y="447"/>
                    <a:pt x="528" y="3139"/>
                    <a:pt x="528" y="6461"/>
                  </a:cubicBezTo>
                  <a:lnTo>
                    <a:pt x="528" y="27546"/>
                  </a:lnTo>
                  <a:cubicBezTo>
                    <a:pt x="528" y="30866"/>
                    <a:pt x="3220" y="33559"/>
                    <a:pt x="6540" y="33559"/>
                  </a:cubicBezTo>
                  <a:lnTo>
                    <a:pt x="92446" y="33559"/>
                  </a:lnTo>
                  <a:cubicBezTo>
                    <a:pt x="95767" y="33559"/>
                    <a:pt x="98459" y="30866"/>
                    <a:pt x="98459" y="27546"/>
                  </a:cubicBezTo>
                  <a:lnTo>
                    <a:pt x="98459" y="6461"/>
                  </a:lnTo>
                  <a:cubicBezTo>
                    <a:pt x="98459" y="3139"/>
                    <a:pt x="95767" y="447"/>
                    <a:pt x="92446" y="447"/>
                  </a:cubicBezTo>
                  <a:close/>
                </a:path>
              </a:pathLst>
            </a:custGeom>
            <a:noFill/>
            <a:ln w="17293" cap="rnd">
              <a:solidFill>
                <a:schemeClr val="accent2"/>
              </a:solidFill>
              <a:prstDash val="solid"/>
              <a:round/>
            </a:ln>
          </p:spPr>
          <p:txBody>
            <a:bodyPr rtlCol="0" anchor="ctr"/>
            <a:lstStyle/>
            <a:p>
              <a:endParaRPr lang="en-GB"/>
            </a:p>
          </p:txBody>
        </p:sp>
        <p:sp>
          <p:nvSpPr>
            <p:cNvPr id="54" name="Vrije vorm: vorm 53">
              <a:extLst>
                <a:ext uri="{FF2B5EF4-FFF2-40B4-BE49-F238E27FC236}">
                  <a16:creationId xmlns:a16="http://schemas.microsoft.com/office/drawing/2014/main" id="{F669B25E-6AF8-EDED-FDF8-3FD2131C1DE4}"/>
                </a:ext>
              </a:extLst>
            </p:cNvPr>
            <p:cNvSpPr/>
            <p:nvPr/>
          </p:nvSpPr>
          <p:spPr>
            <a:xfrm flipV="1">
              <a:off x="2525811" y="2374031"/>
              <a:ext cx="40440" cy="33111"/>
            </a:xfrm>
            <a:custGeom>
              <a:avLst/>
              <a:gdLst>
                <a:gd name="connsiteX0" fmla="*/ 34897 w 40440"/>
                <a:gd name="connsiteY0" fmla="*/ 524 h 33111"/>
                <a:gd name="connsiteX1" fmla="*/ 6483 w 40440"/>
                <a:gd name="connsiteY1" fmla="*/ 524 h 33111"/>
                <a:gd name="connsiteX2" fmla="*/ 470 w 40440"/>
                <a:gd name="connsiteY2" fmla="*/ 6536 h 33111"/>
                <a:gd name="connsiteX3" fmla="*/ 470 w 40440"/>
                <a:gd name="connsiteY3" fmla="*/ 27622 h 33111"/>
                <a:gd name="connsiteX4" fmla="*/ 6483 w 40440"/>
                <a:gd name="connsiteY4" fmla="*/ 33635 h 33111"/>
                <a:gd name="connsiteX5" fmla="*/ 34897 w 40440"/>
                <a:gd name="connsiteY5" fmla="*/ 33635 h 33111"/>
                <a:gd name="connsiteX6" fmla="*/ 40911 w 40440"/>
                <a:gd name="connsiteY6" fmla="*/ 27622 h 33111"/>
                <a:gd name="connsiteX7" fmla="*/ 40911 w 40440"/>
                <a:gd name="connsiteY7" fmla="*/ 6536 h 33111"/>
                <a:gd name="connsiteX8" fmla="*/ 34897 w 40440"/>
                <a:gd name="connsiteY8" fmla="*/ 524 h 3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40" h="33111">
                  <a:moveTo>
                    <a:pt x="34897" y="524"/>
                  </a:moveTo>
                  <a:lnTo>
                    <a:pt x="6483" y="524"/>
                  </a:lnTo>
                  <a:cubicBezTo>
                    <a:pt x="3162" y="524"/>
                    <a:pt x="470" y="3216"/>
                    <a:pt x="470" y="6536"/>
                  </a:cubicBezTo>
                  <a:lnTo>
                    <a:pt x="470" y="27622"/>
                  </a:lnTo>
                  <a:cubicBezTo>
                    <a:pt x="470" y="30943"/>
                    <a:pt x="3162" y="33635"/>
                    <a:pt x="6483" y="33635"/>
                  </a:cubicBezTo>
                  <a:lnTo>
                    <a:pt x="34897" y="33635"/>
                  </a:lnTo>
                  <a:cubicBezTo>
                    <a:pt x="38219" y="33635"/>
                    <a:pt x="40911" y="30943"/>
                    <a:pt x="40911" y="27622"/>
                  </a:cubicBezTo>
                  <a:lnTo>
                    <a:pt x="40911" y="6536"/>
                  </a:lnTo>
                  <a:cubicBezTo>
                    <a:pt x="40911" y="3216"/>
                    <a:pt x="38219" y="524"/>
                    <a:pt x="34897" y="524"/>
                  </a:cubicBezTo>
                  <a:close/>
                </a:path>
              </a:pathLst>
            </a:custGeom>
            <a:noFill/>
            <a:ln w="17293" cap="rnd">
              <a:solidFill>
                <a:schemeClr val="accent2"/>
              </a:solidFill>
              <a:prstDash val="solid"/>
              <a:round/>
            </a:ln>
          </p:spPr>
          <p:txBody>
            <a:bodyPr rtlCol="0" anchor="ctr"/>
            <a:lstStyle/>
            <a:p>
              <a:endParaRPr lang="en-GB"/>
            </a:p>
          </p:txBody>
        </p:sp>
        <p:sp>
          <p:nvSpPr>
            <p:cNvPr id="55" name="Vrije vorm: vorm 54">
              <a:extLst>
                <a:ext uri="{FF2B5EF4-FFF2-40B4-BE49-F238E27FC236}">
                  <a16:creationId xmlns:a16="http://schemas.microsoft.com/office/drawing/2014/main" id="{3EF0BB15-07EA-0A8A-0F73-DE41C2A6385E}"/>
                </a:ext>
              </a:extLst>
            </p:cNvPr>
            <p:cNvSpPr/>
            <p:nvPr/>
          </p:nvSpPr>
          <p:spPr>
            <a:xfrm flipV="1">
              <a:off x="2339597" y="2396664"/>
              <a:ext cx="875" cy="98668"/>
            </a:xfrm>
            <a:custGeom>
              <a:avLst/>
              <a:gdLst>
                <a:gd name="connsiteX0" fmla="*/ 222 w 875"/>
                <a:gd name="connsiteY0" fmla="*/ 99312 h 98668"/>
                <a:gd name="connsiteX1" fmla="*/ 222 w 875"/>
                <a:gd name="connsiteY1" fmla="*/ 643 h 98668"/>
              </a:gdLst>
              <a:ahLst/>
              <a:cxnLst>
                <a:cxn ang="0">
                  <a:pos x="connsiteX0" y="connsiteY0"/>
                </a:cxn>
                <a:cxn ang="0">
                  <a:pos x="connsiteX1" y="connsiteY1"/>
                </a:cxn>
              </a:cxnLst>
              <a:rect l="l" t="t" r="r" b="b"/>
              <a:pathLst>
                <a:path w="875" h="98668">
                  <a:moveTo>
                    <a:pt x="222" y="99312"/>
                  </a:moveTo>
                  <a:lnTo>
                    <a:pt x="222" y="643"/>
                  </a:lnTo>
                </a:path>
              </a:pathLst>
            </a:custGeom>
            <a:noFill/>
            <a:ln w="17293" cap="rnd">
              <a:solidFill>
                <a:schemeClr val="accent2"/>
              </a:solidFill>
              <a:prstDash val="solid"/>
              <a:round/>
            </a:ln>
          </p:spPr>
          <p:txBody>
            <a:bodyPr rtlCol="0" anchor="ctr"/>
            <a:lstStyle/>
            <a:p>
              <a:endParaRPr lang="en-GB"/>
            </a:p>
          </p:txBody>
        </p:sp>
      </p:grpSp>
      <p:sp>
        <p:nvSpPr>
          <p:cNvPr id="85" name="Vrije vorm: vorm 84">
            <a:extLst>
              <a:ext uri="{FF2B5EF4-FFF2-40B4-BE49-F238E27FC236}">
                <a16:creationId xmlns:a16="http://schemas.microsoft.com/office/drawing/2014/main" id="{1D683CC3-F434-3B63-0C36-ADBD8B267E90}"/>
              </a:ext>
            </a:extLst>
          </p:cNvPr>
          <p:cNvSpPr/>
          <p:nvPr/>
        </p:nvSpPr>
        <p:spPr>
          <a:xfrm>
            <a:off x="2033486" y="4092372"/>
            <a:ext cx="811060" cy="630781"/>
          </a:xfrm>
          <a:custGeom>
            <a:avLst/>
            <a:gdLst>
              <a:gd name="connsiteX0" fmla="*/ 286760 w 630986"/>
              <a:gd name="connsiteY0" fmla="*/ 419721 h 490733"/>
              <a:gd name="connsiteX1" fmla="*/ 305902 w 630986"/>
              <a:gd name="connsiteY1" fmla="*/ 434409 h 490733"/>
              <a:gd name="connsiteX2" fmla="*/ 294364 w 630986"/>
              <a:gd name="connsiteY2" fmla="*/ 477472 h 490733"/>
              <a:gd name="connsiteX3" fmla="*/ 278364 w 630986"/>
              <a:gd name="connsiteY3" fmla="*/ 486710 h 490733"/>
              <a:gd name="connsiteX4" fmla="*/ 247092 w 630986"/>
              <a:gd name="connsiteY4" fmla="*/ 478332 h 490733"/>
              <a:gd name="connsiteX5" fmla="*/ 238459 w 630986"/>
              <a:gd name="connsiteY5" fmla="*/ 463379 h 490733"/>
              <a:gd name="connsiteX6" fmla="*/ 246838 w 630986"/>
              <a:gd name="connsiteY6" fmla="*/ 432109 h 490733"/>
              <a:gd name="connsiteX7" fmla="*/ 262839 w 630986"/>
              <a:gd name="connsiteY7" fmla="*/ 422871 h 490733"/>
              <a:gd name="connsiteX8" fmla="*/ 286760 w 630986"/>
              <a:gd name="connsiteY8" fmla="*/ 419721 h 490733"/>
              <a:gd name="connsiteX9" fmla="*/ 416451 w 630986"/>
              <a:gd name="connsiteY9" fmla="*/ 381172 h 490733"/>
              <a:gd name="connsiteX10" fmla="*/ 441578 w 630986"/>
              <a:gd name="connsiteY10" fmla="*/ 395681 h 490733"/>
              <a:gd name="connsiteX11" fmla="*/ 450169 w 630986"/>
              <a:gd name="connsiteY11" fmla="*/ 426572 h 490733"/>
              <a:gd name="connsiteX12" fmla="*/ 441819 w 630986"/>
              <a:gd name="connsiteY12" fmla="*/ 441688 h 490733"/>
              <a:gd name="connsiteX13" fmla="*/ 410336 w 630986"/>
              <a:gd name="connsiteY13" fmla="*/ 450444 h 490733"/>
              <a:gd name="connsiteX14" fmla="*/ 379943 w 630986"/>
              <a:gd name="connsiteY14" fmla="*/ 432897 h 490733"/>
              <a:gd name="connsiteX15" fmla="*/ 390551 w 630986"/>
              <a:gd name="connsiteY15" fmla="*/ 446588 h 490733"/>
              <a:gd name="connsiteX16" fmla="*/ 388535 w 630986"/>
              <a:gd name="connsiteY16" fmla="*/ 463789 h 490733"/>
              <a:gd name="connsiteX17" fmla="*/ 380184 w 630986"/>
              <a:gd name="connsiteY17" fmla="*/ 478906 h 490733"/>
              <a:gd name="connsiteX18" fmla="*/ 348701 w 630986"/>
              <a:gd name="connsiteY18" fmla="*/ 487662 h 490733"/>
              <a:gd name="connsiteX19" fmla="*/ 311338 w 630986"/>
              <a:gd name="connsiteY19" fmla="*/ 466091 h 490733"/>
              <a:gd name="connsiteX20" fmla="*/ 307023 w 630986"/>
              <a:gd name="connsiteY20" fmla="*/ 463817 h 490733"/>
              <a:gd name="connsiteX21" fmla="*/ 361818 w 630986"/>
              <a:gd name="connsiteY21" fmla="*/ 422433 h 490733"/>
              <a:gd name="connsiteX22" fmla="*/ 410085 w 630986"/>
              <a:gd name="connsiteY22" fmla="*/ 377496 h 490733"/>
              <a:gd name="connsiteX23" fmla="*/ 416451 w 630986"/>
              <a:gd name="connsiteY23" fmla="*/ 381172 h 490733"/>
              <a:gd name="connsiteX24" fmla="*/ 416451 w 630986"/>
              <a:gd name="connsiteY24" fmla="*/ 381172 h 490733"/>
              <a:gd name="connsiteX25" fmla="*/ 471087 w 630986"/>
              <a:gd name="connsiteY25" fmla="*/ 339908 h 490733"/>
              <a:gd name="connsiteX26" fmla="*/ 488323 w 630986"/>
              <a:gd name="connsiteY26" fmla="*/ 349864 h 490733"/>
              <a:gd name="connsiteX27" fmla="*/ 496697 w 630986"/>
              <a:gd name="connsiteY27" fmla="*/ 381131 h 490733"/>
              <a:gd name="connsiteX28" fmla="*/ 488064 w 630986"/>
              <a:gd name="connsiteY28" fmla="*/ 396084 h 490733"/>
              <a:gd name="connsiteX29" fmla="*/ 456794 w 630986"/>
              <a:gd name="connsiteY29" fmla="*/ 404464 h 490733"/>
              <a:gd name="connsiteX30" fmla="*/ 416451 w 630986"/>
              <a:gd name="connsiteY30" fmla="*/ 381172 h 490733"/>
              <a:gd name="connsiteX31" fmla="*/ 459761 w 630986"/>
              <a:gd name="connsiteY31" fmla="*/ 333367 h 490733"/>
              <a:gd name="connsiteX32" fmla="*/ 471087 w 630986"/>
              <a:gd name="connsiteY32" fmla="*/ 339907 h 490733"/>
              <a:gd name="connsiteX33" fmla="*/ 471087 w 630986"/>
              <a:gd name="connsiteY33" fmla="*/ 339908 h 490733"/>
              <a:gd name="connsiteX34" fmla="*/ 525714 w 630986"/>
              <a:gd name="connsiteY34" fmla="*/ 298651 h 490733"/>
              <a:gd name="connsiteX35" fmla="*/ 526647 w 630986"/>
              <a:gd name="connsiteY35" fmla="*/ 299189 h 490733"/>
              <a:gd name="connsiteX36" fmla="*/ 535360 w 630986"/>
              <a:gd name="connsiteY36" fmla="*/ 329859 h 490733"/>
              <a:gd name="connsiteX37" fmla="*/ 527176 w 630986"/>
              <a:gd name="connsiteY37" fmla="*/ 345068 h 490733"/>
              <a:gd name="connsiteX38" fmla="*/ 495570 w 630986"/>
              <a:gd name="connsiteY38" fmla="*/ 354046 h 490733"/>
              <a:gd name="connsiteX39" fmla="*/ 471087 w 630986"/>
              <a:gd name="connsiteY39" fmla="*/ 339907 h 490733"/>
              <a:gd name="connsiteX40" fmla="*/ 148707 w 630986"/>
              <a:gd name="connsiteY40" fmla="*/ 271070 h 490733"/>
              <a:gd name="connsiteX41" fmla="*/ 186553 w 630986"/>
              <a:gd name="connsiteY41" fmla="*/ 286061 h 490733"/>
              <a:gd name="connsiteX42" fmla="*/ 174530 w 630986"/>
              <a:gd name="connsiteY42" fmla="*/ 328254 h 490733"/>
              <a:gd name="connsiteX43" fmla="*/ 168032 w 630986"/>
              <a:gd name="connsiteY43" fmla="*/ 332005 h 490733"/>
              <a:gd name="connsiteX44" fmla="*/ 191950 w 630986"/>
              <a:gd name="connsiteY44" fmla="*/ 328856 h 490733"/>
              <a:gd name="connsiteX45" fmla="*/ 211093 w 630986"/>
              <a:gd name="connsiteY45" fmla="*/ 343544 h 490733"/>
              <a:gd name="connsiteX46" fmla="*/ 214242 w 630986"/>
              <a:gd name="connsiteY46" fmla="*/ 367466 h 490733"/>
              <a:gd name="connsiteX47" fmla="*/ 199558 w 630986"/>
              <a:gd name="connsiteY47" fmla="*/ 386604 h 490733"/>
              <a:gd name="connsiteX48" fmla="*/ 215315 w 630986"/>
              <a:gd name="connsiteY48" fmla="*/ 377506 h 490733"/>
              <a:gd name="connsiteX49" fmla="*/ 258378 w 630986"/>
              <a:gd name="connsiteY49" fmla="*/ 389044 h 490733"/>
              <a:gd name="connsiteX50" fmla="*/ 246840 w 630986"/>
              <a:gd name="connsiteY50" fmla="*/ 432107 h 490733"/>
              <a:gd name="connsiteX51" fmla="*/ 224338 w 630986"/>
              <a:gd name="connsiteY51" fmla="*/ 445099 h 490733"/>
              <a:gd name="connsiteX52" fmla="*/ 193066 w 630986"/>
              <a:gd name="connsiteY52" fmla="*/ 436721 h 490733"/>
              <a:gd name="connsiteX53" fmla="*/ 184433 w 630986"/>
              <a:gd name="connsiteY53" fmla="*/ 421768 h 490733"/>
              <a:gd name="connsiteX54" fmla="*/ 182147 w 630986"/>
              <a:gd name="connsiteY54" fmla="*/ 404398 h 490733"/>
              <a:gd name="connsiteX55" fmla="*/ 192809 w 630986"/>
              <a:gd name="connsiteY55" fmla="*/ 390502 h 490733"/>
              <a:gd name="connsiteX56" fmla="*/ 175429 w 630986"/>
              <a:gd name="connsiteY56" fmla="*/ 400536 h 490733"/>
              <a:gd name="connsiteX57" fmla="*/ 144157 w 630986"/>
              <a:gd name="connsiteY57" fmla="*/ 392158 h 490733"/>
              <a:gd name="connsiteX58" fmla="*/ 135524 w 630986"/>
              <a:gd name="connsiteY58" fmla="*/ 377205 h 490733"/>
              <a:gd name="connsiteX59" fmla="*/ 133238 w 630986"/>
              <a:gd name="connsiteY59" fmla="*/ 359834 h 490733"/>
              <a:gd name="connsiteX60" fmla="*/ 143901 w 630986"/>
              <a:gd name="connsiteY60" fmla="*/ 345937 h 490733"/>
              <a:gd name="connsiteX61" fmla="*/ 139026 w 630986"/>
              <a:gd name="connsiteY61" fmla="*/ 348752 h 490733"/>
              <a:gd name="connsiteX62" fmla="*/ 107756 w 630986"/>
              <a:gd name="connsiteY62" fmla="*/ 340373 h 490733"/>
              <a:gd name="connsiteX63" fmla="*/ 99123 w 630986"/>
              <a:gd name="connsiteY63" fmla="*/ 325420 h 490733"/>
              <a:gd name="connsiteX64" fmla="*/ 107502 w 630986"/>
              <a:gd name="connsiteY64" fmla="*/ 294150 h 490733"/>
              <a:gd name="connsiteX65" fmla="*/ 143006 w 630986"/>
              <a:gd name="connsiteY65" fmla="*/ 273651 h 490733"/>
              <a:gd name="connsiteX66" fmla="*/ 148707 w 630986"/>
              <a:gd name="connsiteY66" fmla="*/ 271070 h 490733"/>
              <a:gd name="connsiteX67" fmla="*/ 468380 w 630986"/>
              <a:gd name="connsiteY67" fmla="*/ 138210 h 490733"/>
              <a:gd name="connsiteX68" fmla="*/ 439650 w 630986"/>
              <a:gd name="connsiteY68" fmla="*/ 154760 h 490733"/>
              <a:gd name="connsiteX69" fmla="*/ 387130 w 630986"/>
              <a:gd name="connsiteY69" fmla="*/ 154757 h 490733"/>
              <a:gd name="connsiteX70" fmla="*/ 386513 w 630986"/>
              <a:gd name="connsiteY70" fmla="*/ 154401 h 490733"/>
              <a:gd name="connsiteX71" fmla="*/ 317261 w 630986"/>
              <a:gd name="connsiteY71" fmla="*/ 122666 h 490733"/>
              <a:gd name="connsiteX72" fmla="*/ 343922 w 630986"/>
              <a:gd name="connsiteY72" fmla="*/ 129809 h 490733"/>
              <a:gd name="connsiteX73" fmla="*/ 345324 w 630986"/>
              <a:gd name="connsiteY73" fmla="*/ 130619 h 490733"/>
              <a:gd name="connsiteX74" fmla="*/ 552169 w 630986"/>
              <a:gd name="connsiteY74" fmla="*/ 283338 h 490733"/>
              <a:gd name="connsiteX75" fmla="*/ 525710 w 630986"/>
              <a:gd name="connsiteY75" fmla="*/ 298651 h 490733"/>
              <a:gd name="connsiteX76" fmla="*/ 459367 w 630986"/>
              <a:gd name="connsiteY76" fmla="*/ 260347 h 490733"/>
              <a:gd name="connsiteX77" fmla="*/ 400310 w 630986"/>
              <a:gd name="connsiteY77" fmla="*/ 226251 h 490733"/>
              <a:gd name="connsiteX78" fmla="*/ 364447 w 630986"/>
              <a:gd name="connsiteY78" fmla="*/ 205545 h 490733"/>
              <a:gd name="connsiteX79" fmla="*/ 332411 w 630986"/>
              <a:gd name="connsiteY79" fmla="*/ 221254 h 490733"/>
              <a:gd name="connsiteX80" fmla="*/ 302796 w 630986"/>
              <a:gd name="connsiteY80" fmla="*/ 208387 h 490733"/>
              <a:gd name="connsiteX81" fmla="*/ 284947 w 630986"/>
              <a:gd name="connsiteY81" fmla="*/ 205878 h 490733"/>
              <a:gd name="connsiteX82" fmla="*/ 271338 w 630986"/>
              <a:gd name="connsiteY82" fmla="*/ 213734 h 490733"/>
              <a:gd name="connsiteX83" fmla="*/ 206850 w 630986"/>
              <a:gd name="connsiteY83" fmla="*/ 196456 h 490733"/>
              <a:gd name="connsiteX84" fmla="*/ 203745 w 630986"/>
              <a:gd name="connsiteY84" fmla="*/ 191077 h 490733"/>
              <a:gd name="connsiteX85" fmla="*/ 207270 w 630986"/>
              <a:gd name="connsiteY85" fmla="*/ 177920 h 490733"/>
              <a:gd name="connsiteX86" fmla="*/ 290600 w 630986"/>
              <a:gd name="connsiteY86" fmla="*/ 129809 h 490733"/>
              <a:gd name="connsiteX87" fmla="*/ 317261 w 630986"/>
              <a:gd name="connsiteY87" fmla="*/ 122666 h 490733"/>
              <a:gd name="connsiteX88" fmla="*/ 528703 w 630986"/>
              <a:gd name="connsiteY88" fmla="*/ 83663 h 490733"/>
              <a:gd name="connsiteX89" fmla="*/ 531142 w 630986"/>
              <a:gd name="connsiteY89" fmla="*/ 84317 h 490733"/>
              <a:gd name="connsiteX90" fmla="*/ 630747 w 630986"/>
              <a:gd name="connsiteY90" fmla="*/ 256840 h 490733"/>
              <a:gd name="connsiteX91" fmla="*/ 630094 w 630986"/>
              <a:gd name="connsiteY91" fmla="*/ 259279 h 490733"/>
              <a:gd name="connsiteX92" fmla="*/ 562780 w 630986"/>
              <a:gd name="connsiteY92" fmla="*/ 298143 h 490733"/>
              <a:gd name="connsiteX93" fmla="*/ 560341 w 630986"/>
              <a:gd name="connsiteY93" fmla="*/ 297489 h 490733"/>
              <a:gd name="connsiteX94" fmla="*/ 460735 w 630986"/>
              <a:gd name="connsiteY94" fmla="*/ 124966 h 490733"/>
              <a:gd name="connsiteX95" fmla="*/ 461389 w 630986"/>
              <a:gd name="connsiteY95" fmla="*/ 122527 h 490733"/>
              <a:gd name="connsiteX96" fmla="*/ 102283 w 630986"/>
              <a:gd name="connsiteY96" fmla="*/ 83663 h 490733"/>
              <a:gd name="connsiteX97" fmla="*/ 116313 w 630986"/>
              <a:gd name="connsiteY97" fmla="*/ 91765 h 490733"/>
              <a:gd name="connsiteX98" fmla="*/ 154926 w 630986"/>
              <a:gd name="connsiteY98" fmla="*/ 114057 h 490733"/>
              <a:gd name="connsiteX99" fmla="*/ 169598 w 630986"/>
              <a:gd name="connsiteY99" fmla="*/ 122528 h 490733"/>
              <a:gd name="connsiteX100" fmla="*/ 170252 w 630986"/>
              <a:gd name="connsiteY100" fmla="*/ 124967 h 490733"/>
              <a:gd name="connsiteX101" fmla="*/ 162758 w 630986"/>
              <a:gd name="connsiteY101" fmla="*/ 137946 h 490733"/>
              <a:gd name="connsiteX102" fmla="*/ 228901 w 630986"/>
              <a:gd name="connsiteY102" fmla="*/ 165431 h 490733"/>
              <a:gd name="connsiteX103" fmla="*/ 192764 w 630986"/>
              <a:gd name="connsiteY103" fmla="*/ 155238 h 490733"/>
              <a:gd name="connsiteX104" fmla="*/ 162758 w 630986"/>
              <a:gd name="connsiteY104" fmla="*/ 137946 h 490733"/>
              <a:gd name="connsiteX105" fmla="*/ 70645 w 630986"/>
              <a:gd name="connsiteY105" fmla="*/ 297489 h 490733"/>
              <a:gd name="connsiteX106" fmla="*/ 68206 w 630986"/>
              <a:gd name="connsiteY106" fmla="*/ 298143 h 490733"/>
              <a:gd name="connsiteX107" fmla="*/ 892 w 630986"/>
              <a:gd name="connsiteY107" fmla="*/ 259279 h 490733"/>
              <a:gd name="connsiteX108" fmla="*/ 238 w 630986"/>
              <a:gd name="connsiteY108" fmla="*/ 256840 h 490733"/>
              <a:gd name="connsiteX109" fmla="*/ 99844 w 630986"/>
              <a:gd name="connsiteY109" fmla="*/ 84317 h 490733"/>
              <a:gd name="connsiteX110" fmla="*/ 102283 w 630986"/>
              <a:gd name="connsiteY110" fmla="*/ 83663 h 490733"/>
              <a:gd name="connsiteX111" fmla="*/ 415449 w 630986"/>
              <a:gd name="connsiteY111" fmla="*/ 22818 h 490733"/>
              <a:gd name="connsiteX112" fmla="*/ 428747 w 630986"/>
              <a:gd name="connsiteY112" fmla="*/ 24569 h 490733"/>
              <a:gd name="connsiteX113" fmla="*/ 435163 w 630986"/>
              <a:gd name="connsiteY113" fmla="*/ 48510 h 490733"/>
              <a:gd name="connsiteX114" fmla="*/ 417636 w 630986"/>
              <a:gd name="connsiteY114" fmla="*/ 78866 h 490733"/>
              <a:gd name="connsiteX115" fmla="*/ 393695 w 630986"/>
              <a:gd name="connsiteY115" fmla="*/ 85281 h 490733"/>
              <a:gd name="connsiteX116" fmla="*/ 387280 w 630986"/>
              <a:gd name="connsiteY116" fmla="*/ 61340 h 490733"/>
              <a:gd name="connsiteX117" fmla="*/ 404807 w 630986"/>
              <a:gd name="connsiteY117" fmla="*/ 30984 h 490733"/>
              <a:gd name="connsiteX118" fmla="*/ 415449 w 630986"/>
              <a:gd name="connsiteY118" fmla="*/ 22818 h 490733"/>
              <a:gd name="connsiteX119" fmla="*/ 214212 w 630986"/>
              <a:gd name="connsiteY119" fmla="*/ 22818 h 490733"/>
              <a:gd name="connsiteX120" fmla="*/ 224854 w 630986"/>
              <a:gd name="connsiteY120" fmla="*/ 30984 h 490733"/>
              <a:gd name="connsiteX121" fmla="*/ 242381 w 630986"/>
              <a:gd name="connsiteY121" fmla="*/ 61340 h 490733"/>
              <a:gd name="connsiteX122" fmla="*/ 235965 w 630986"/>
              <a:gd name="connsiteY122" fmla="*/ 85281 h 490733"/>
              <a:gd name="connsiteX123" fmla="*/ 212025 w 630986"/>
              <a:gd name="connsiteY123" fmla="*/ 78866 h 490733"/>
              <a:gd name="connsiteX124" fmla="*/ 194498 w 630986"/>
              <a:gd name="connsiteY124" fmla="*/ 48510 h 490733"/>
              <a:gd name="connsiteX125" fmla="*/ 200913 w 630986"/>
              <a:gd name="connsiteY125" fmla="*/ 24569 h 490733"/>
              <a:gd name="connsiteX126" fmla="*/ 214212 w 630986"/>
              <a:gd name="connsiteY126" fmla="*/ 22818 h 490733"/>
              <a:gd name="connsiteX127" fmla="*/ 314831 w 630986"/>
              <a:gd name="connsiteY127" fmla="*/ 0 h 490733"/>
              <a:gd name="connsiteX128" fmla="*/ 332357 w 630986"/>
              <a:gd name="connsiteY128" fmla="*/ 17527 h 490733"/>
              <a:gd name="connsiteX129" fmla="*/ 332357 w 630986"/>
              <a:gd name="connsiteY129" fmla="*/ 52579 h 490733"/>
              <a:gd name="connsiteX130" fmla="*/ 314831 w 630986"/>
              <a:gd name="connsiteY130" fmla="*/ 70105 h 490733"/>
              <a:gd name="connsiteX131" fmla="*/ 297304 w 630986"/>
              <a:gd name="connsiteY131" fmla="*/ 52579 h 490733"/>
              <a:gd name="connsiteX132" fmla="*/ 297304 w 630986"/>
              <a:gd name="connsiteY132" fmla="*/ 17527 h 490733"/>
              <a:gd name="connsiteX133" fmla="*/ 314831 w 630986"/>
              <a:gd name="connsiteY133" fmla="*/ 0 h 49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30986" h="490733">
                <a:moveTo>
                  <a:pt x="286760" y="419721"/>
                </a:moveTo>
                <a:cubicBezTo>
                  <a:pt x="294553" y="421809"/>
                  <a:pt x="301549" y="426870"/>
                  <a:pt x="305902" y="434409"/>
                </a:cubicBezTo>
                <a:cubicBezTo>
                  <a:pt x="314608" y="449487"/>
                  <a:pt x="309442" y="468767"/>
                  <a:pt x="294364" y="477472"/>
                </a:cubicBezTo>
                <a:lnTo>
                  <a:pt x="278364" y="486710"/>
                </a:lnTo>
                <a:cubicBezTo>
                  <a:pt x="267415" y="493031"/>
                  <a:pt x="253415" y="489279"/>
                  <a:pt x="247092" y="478332"/>
                </a:cubicBezTo>
                <a:lnTo>
                  <a:pt x="238459" y="463379"/>
                </a:lnTo>
                <a:cubicBezTo>
                  <a:pt x="232139" y="452430"/>
                  <a:pt x="235889" y="438430"/>
                  <a:pt x="246838" y="432109"/>
                </a:cubicBezTo>
                <a:lnTo>
                  <a:pt x="262839" y="422871"/>
                </a:lnTo>
                <a:cubicBezTo>
                  <a:pt x="270378" y="418518"/>
                  <a:pt x="278967" y="417633"/>
                  <a:pt x="286760" y="419721"/>
                </a:cubicBezTo>
                <a:close/>
                <a:moveTo>
                  <a:pt x="416451" y="381172"/>
                </a:moveTo>
                <a:lnTo>
                  <a:pt x="441578" y="395681"/>
                </a:lnTo>
                <a:cubicBezTo>
                  <a:pt x="452380" y="401917"/>
                  <a:pt x="456200" y="415654"/>
                  <a:pt x="450169" y="426572"/>
                </a:cubicBezTo>
                <a:lnTo>
                  <a:pt x="441819" y="441688"/>
                </a:lnTo>
                <a:cubicBezTo>
                  <a:pt x="435624" y="452904"/>
                  <a:pt x="421431" y="456851"/>
                  <a:pt x="410336" y="450444"/>
                </a:cubicBezTo>
                <a:lnTo>
                  <a:pt x="379943" y="432897"/>
                </a:lnTo>
                <a:lnTo>
                  <a:pt x="390551" y="446588"/>
                </a:lnTo>
                <a:cubicBezTo>
                  <a:pt x="392103" y="452167"/>
                  <a:pt x="391550" y="458330"/>
                  <a:pt x="388535" y="463789"/>
                </a:cubicBezTo>
                <a:lnTo>
                  <a:pt x="380184" y="478906"/>
                </a:lnTo>
                <a:cubicBezTo>
                  <a:pt x="373990" y="490122"/>
                  <a:pt x="359797" y="494069"/>
                  <a:pt x="348701" y="487662"/>
                </a:cubicBezTo>
                <a:lnTo>
                  <a:pt x="311338" y="466091"/>
                </a:lnTo>
                <a:lnTo>
                  <a:pt x="307023" y="463817"/>
                </a:lnTo>
                <a:lnTo>
                  <a:pt x="361818" y="422433"/>
                </a:lnTo>
                <a:close/>
                <a:moveTo>
                  <a:pt x="410085" y="377496"/>
                </a:moveTo>
                <a:lnTo>
                  <a:pt x="416451" y="381172"/>
                </a:lnTo>
                <a:lnTo>
                  <a:pt x="416451" y="381172"/>
                </a:lnTo>
                <a:close/>
                <a:moveTo>
                  <a:pt x="471087" y="339908"/>
                </a:moveTo>
                <a:lnTo>
                  <a:pt x="488323" y="349864"/>
                </a:lnTo>
                <a:cubicBezTo>
                  <a:pt x="499268" y="356186"/>
                  <a:pt x="503017" y="370184"/>
                  <a:pt x="496697" y="381131"/>
                </a:cubicBezTo>
                <a:lnTo>
                  <a:pt x="488064" y="396084"/>
                </a:lnTo>
                <a:cubicBezTo>
                  <a:pt x="481743" y="407033"/>
                  <a:pt x="467743" y="410785"/>
                  <a:pt x="456794" y="404464"/>
                </a:cubicBezTo>
                <a:lnTo>
                  <a:pt x="416451" y="381172"/>
                </a:lnTo>
                <a:close/>
                <a:moveTo>
                  <a:pt x="459761" y="333367"/>
                </a:moveTo>
                <a:lnTo>
                  <a:pt x="471087" y="339907"/>
                </a:lnTo>
                <a:lnTo>
                  <a:pt x="471087" y="339908"/>
                </a:lnTo>
                <a:close/>
                <a:moveTo>
                  <a:pt x="525714" y="298651"/>
                </a:moveTo>
                <a:lnTo>
                  <a:pt x="526647" y="299189"/>
                </a:lnTo>
                <a:cubicBezTo>
                  <a:pt x="537363" y="305376"/>
                  <a:pt x="541223" y="318961"/>
                  <a:pt x="535360" y="329859"/>
                </a:cubicBezTo>
                <a:lnTo>
                  <a:pt x="527176" y="345068"/>
                </a:lnTo>
                <a:cubicBezTo>
                  <a:pt x="521058" y="356439"/>
                  <a:pt x="506751" y="360503"/>
                  <a:pt x="495570" y="354046"/>
                </a:cubicBezTo>
                <a:lnTo>
                  <a:pt x="471087" y="339907"/>
                </a:lnTo>
                <a:close/>
                <a:moveTo>
                  <a:pt x="148707" y="271070"/>
                </a:moveTo>
                <a:lnTo>
                  <a:pt x="186553" y="286061"/>
                </a:lnTo>
                <a:cubicBezTo>
                  <a:pt x="194573" y="301002"/>
                  <a:pt x="189320" y="319716"/>
                  <a:pt x="174530" y="328254"/>
                </a:cubicBezTo>
                <a:lnTo>
                  <a:pt x="168032" y="332005"/>
                </a:lnTo>
                <a:lnTo>
                  <a:pt x="191950" y="328856"/>
                </a:lnTo>
                <a:cubicBezTo>
                  <a:pt x="199743" y="330944"/>
                  <a:pt x="206740" y="336005"/>
                  <a:pt x="211093" y="343544"/>
                </a:cubicBezTo>
                <a:cubicBezTo>
                  <a:pt x="215445" y="351083"/>
                  <a:pt x="216330" y="359672"/>
                  <a:pt x="214242" y="367466"/>
                </a:cubicBezTo>
                <a:lnTo>
                  <a:pt x="199558" y="386604"/>
                </a:lnTo>
                <a:lnTo>
                  <a:pt x="215315" y="377506"/>
                </a:lnTo>
                <a:cubicBezTo>
                  <a:pt x="230392" y="368800"/>
                  <a:pt x="249672" y="373966"/>
                  <a:pt x="258378" y="389044"/>
                </a:cubicBezTo>
                <a:cubicBezTo>
                  <a:pt x="267083" y="404122"/>
                  <a:pt x="261917" y="423402"/>
                  <a:pt x="246840" y="432107"/>
                </a:cubicBezTo>
                <a:lnTo>
                  <a:pt x="224338" y="445099"/>
                </a:lnTo>
                <a:cubicBezTo>
                  <a:pt x="213390" y="451420"/>
                  <a:pt x="199390" y="447670"/>
                  <a:pt x="193066" y="436721"/>
                </a:cubicBezTo>
                <a:lnTo>
                  <a:pt x="184433" y="421768"/>
                </a:lnTo>
                <a:cubicBezTo>
                  <a:pt x="181273" y="416294"/>
                  <a:pt x="180630" y="410057"/>
                  <a:pt x="182147" y="404398"/>
                </a:cubicBezTo>
                <a:lnTo>
                  <a:pt x="192809" y="390502"/>
                </a:lnTo>
                <a:lnTo>
                  <a:pt x="175429" y="400536"/>
                </a:lnTo>
                <a:cubicBezTo>
                  <a:pt x="164480" y="406857"/>
                  <a:pt x="150480" y="403106"/>
                  <a:pt x="144157" y="392158"/>
                </a:cubicBezTo>
                <a:lnTo>
                  <a:pt x="135524" y="377205"/>
                </a:lnTo>
                <a:cubicBezTo>
                  <a:pt x="132364" y="371731"/>
                  <a:pt x="131721" y="365493"/>
                  <a:pt x="133238" y="359834"/>
                </a:cubicBezTo>
                <a:lnTo>
                  <a:pt x="143901" y="345937"/>
                </a:lnTo>
                <a:lnTo>
                  <a:pt x="139026" y="348752"/>
                </a:lnTo>
                <a:cubicBezTo>
                  <a:pt x="128077" y="355072"/>
                  <a:pt x="114078" y="351322"/>
                  <a:pt x="107756" y="340373"/>
                </a:cubicBezTo>
                <a:lnTo>
                  <a:pt x="99123" y="325420"/>
                </a:lnTo>
                <a:cubicBezTo>
                  <a:pt x="92803" y="314471"/>
                  <a:pt x="96553" y="300471"/>
                  <a:pt x="107502" y="294150"/>
                </a:cubicBezTo>
                <a:lnTo>
                  <a:pt x="143006" y="273651"/>
                </a:lnTo>
                <a:cubicBezTo>
                  <a:pt x="144852" y="272585"/>
                  <a:pt x="146762" y="271728"/>
                  <a:pt x="148707" y="271070"/>
                </a:cubicBezTo>
                <a:close/>
                <a:moveTo>
                  <a:pt x="468380" y="138210"/>
                </a:moveTo>
                <a:lnTo>
                  <a:pt x="439650" y="154760"/>
                </a:lnTo>
                <a:cubicBezTo>
                  <a:pt x="423400" y="164140"/>
                  <a:pt x="403380" y="164138"/>
                  <a:pt x="387130" y="154757"/>
                </a:cubicBezTo>
                <a:lnTo>
                  <a:pt x="386513" y="154401"/>
                </a:lnTo>
                <a:close/>
                <a:moveTo>
                  <a:pt x="317261" y="122666"/>
                </a:moveTo>
                <a:cubicBezTo>
                  <a:pt x="326467" y="122666"/>
                  <a:pt x="335673" y="125047"/>
                  <a:pt x="343922" y="129809"/>
                </a:cubicBezTo>
                <a:lnTo>
                  <a:pt x="345324" y="130619"/>
                </a:lnTo>
                <a:lnTo>
                  <a:pt x="552169" y="283338"/>
                </a:lnTo>
                <a:lnTo>
                  <a:pt x="525710" y="298651"/>
                </a:lnTo>
                <a:lnTo>
                  <a:pt x="459367" y="260347"/>
                </a:lnTo>
                <a:lnTo>
                  <a:pt x="400310" y="226251"/>
                </a:lnTo>
                <a:lnTo>
                  <a:pt x="364447" y="205545"/>
                </a:lnTo>
                <a:cubicBezTo>
                  <a:pt x="357035" y="215103"/>
                  <a:pt x="345442" y="221254"/>
                  <a:pt x="332411" y="221254"/>
                </a:cubicBezTo>
                <a:cubicBezTo>
                  <a:pt x="320724" y="221254"/>
                  <a:pt x="310191" y="216304"/>
                  <a:pt x="302796" y="208387"/>
                </a:cubicBezTo>
                <a:cubicBezTo>
                  <a:pt x="298209" y="203476"/>
                  <a:pt x="290766" y="202519"/>
                  <a:pt x="284947" y="205878"/>
                </a:cubicBezTo>
                <a:cubicBezTo>
                  <a:pt x="281569" y="207828"/>
                  <a:pt x="276741" y="210615"/>
                  <a:pt x="271338" y="213734"/>
                </a:cubicBezTo>
                <a:cubicBezTo>
                  <a:pt x="248759" y="226768"/>
                  <a:pt x="219885" y="219034"/>
                  <a:pt x="206850" y="196456"/>
                </a:cubicBezTo>
                <a:lnTo>
                  <a:pt x="203745" y="191077"/>
                </a:lnTo>
                <a:cubicBezTo>
                  <a:pt x="201085" y="186471"/>
                  <a:pt x="202664" y="180580"/>
                  <a:pt x="207270" y="177920"/>
                </a:cubicBezTo>
                <a:lnTo>
                  <a:pt x="290600" y="129809"/>
                </a:lnTo>
                <a:cubicBezTo>
                  <a:pt x="298849" y="125047"/>
                  <a:pt x="308055" y="122666"/>
                  <a:pt x="317261" y="122666"/>
                </a:cubicBezTo>
                <a:close/>
                <a:moveTo>
                  <a:pt x="528703" y="83663"/>
                </a:moveTo>
                <a:cubicBezTo>
                  <a:pt x="529556" y="83171"/>
                  <a:pt x="530649" y="83463"/>
                  <a:pt x="531142" y="84317"/>
                </a:cubicBezTo>
                <a:lnTo>
                  <a:pt x="630747" y="256840"/>
                </a:lnTo>
                <a:cubicBezTo>
                  <a:pt x="631240" y="257695"/>
                  <a:pt x="630948" y="258787"/>
                  <a:pt x="630094" y="259279"/>
                </a:cubicBezTo>
                <a:lnTo>
                  <a:pt x="562780" y="298143"/>
                </a:lnTo>
                <a:cubicBezTo>
                  <a:pt x="561925" y="298635"/>
                  <a:pt x="560834" y="298343"/>
                  <a:pt x="560341" y="297489"/>
                </a:cubicBezTo>
                <a:lnTo>
                  <a:pt x="460735" y="124966"/>
                </a:lnTo>
                <a:cubicBezTo>
                  <a:pt x="460243" y="124111"/>
                  <a:pt x="460535" y="123019"/>
                  <a:pt x="461389" y="122527"/>
                </a:cubicBezTo>
                <a:close/>
                <a:moveTo>
                  <a:pt x="102283" y="83663"/>
                </a:moveTo>
                <a:lnTo>
                  <a:pt x="116313" y="91765"/>
                </a:lnTo>
                <a:lnTo>
                  <a:pt x="154926" y="114057"/>
                </a:lnTo>
                <a:lnTo>
                  <a:pt x="169598" y="122528"/>
                </a:lnTo>
                <a:cubicBezTo>
                  <a:pt x="170452" y="123021"/>
                  <a:pt x="170744" y="124112"/>
                  <a:pt x="170252" y="124967"/>
                </a:cubicBezTo>
                <a:lnTo>
                  <a:pt x="162758" y="137946"/>
                </a:lnTo>
                <a:lnTo>
                  <a:pt x="228901" y="165431"/>
                </a:lnTo>
                <a:cubicBezTo>
                  <a:pt x="216261" y="165115"/>
                  <a:pt x="203827" y="161623"/>
                  <a:pt x="192764" y="155238"/>
                </a:cubicBezTo>
                <a:lnTo>
                  <a:pt x="162758" y="137946"/>
                </a:lnTo>
                <a:lnTo>
                  <a:pt x="70645" y="297489"/>
                </a:lnTo>
                <a:cubicBezTo>
                  <a:pt x="70152" y="298343"/>
                  <a:pt x="69060" y="298635"/>
                  <a:pt x="68206" y="298143"/>
                </a:cubicBezTo>
                <a:lnTo>
                  <a:pt x="892" y="259279"/>
                </a:lnTo>
                <a:cubicBezTo>
                  <a:pt x="38" y="258787"/>
                  <a:pt x="-254" y="257695"/>
                  <a:pt x="238" y="256840"/>
                </a:cubicBezTo>
                <a:lnTo>
                  <a:pt x="99844" y="84317"/>
                </a:lnTo>
                <a:cubicBezTo>
                  <a:pt x="100337" y="83463"/>
                  <a:pt x="101428" y="83171"/>
                  <a:pt x="102283" y="83663"/>
                </a:cubicBezTo>
                <a:close/>
                <a:moveTo>
                  <a:pt x="415449" y="22818"/>
                </a:moveTo>
                <a:cubicBezTo>
                  <a:pt x="419781" y="21657"/>
                  <a:pt x="424557" y="22149"/>
                  <a:pt x="428747" y="24569"/>
                </a:cubicBezTo>
                <a:cubicBezTo>
                  <a:pt x="437130" y="29409"/>
                  <a:pt x="440002" y="40128"/>
                  <a:pt x="435163" y="48510"/>
                </a:cubicBezTo>
                <a:lnTo>
                  <a:pt x="417636" y="78866"/>
                </a:lnTo>
                <a:cubicBezTo>
                  <a:pt x="412796" y="87249"/>
                  <a:pt x="402078" y="90120"/>
                  <a:pt x="393695" y="85281"/>
                </a:cubicBezTo>
                <a:cubicBezTo>
                  <a:pt x="385312" y="80441"/>
                  <a:pt x="382440" y="69722"/>
                  <a:pt x="387280" y="61340"/>
                </a:cubicBezTo>
                <a:lnTo>
                  <a:pt x="404807" y="30984"/>
                </a:lnTo>
                <a:cubicBezTo>
                  <a:pt x="407227" y="26792"/>
                  <a:pt x="411116" y="23979"/>
                  <a:pt x="415449" y="22818"/>
                </a:cubicBezTo>
                <a:close/>
                <a:moveTo>
                  <a:pt x="214212" y="22818"/>
                </a:moveTo>
                <a:cubicBezTo>
                  <a:pt x="218544" y="23979"/>
                  <a:pt x="222434" y="26792"/>
                  <a:pt x="224854" y="30984"/>
                </a:cubicBezTo>
                <a:lnTo>
                  <a:pt x="242381" y="61340"/>
                </a:lnTo>
                <a:cubicBezTo>
                  <a:pt x="247220" y="69722"/>
                  <a:pt x="244348" y="80441"/>
                  <a:pt x="235965" y="85281"/>
                </a:cubicBezTo>
                <a:cubicBezTo>
                  <a:pt x="227584" y="90120"/>
                  <a:pt x="216864" y="87249"/>
                  <a:pt x="212025" y="78866"/>
                </a:cubicBezTo>
                <a:lnTo>
                  <a:pt x="194498" y="48510"/>
                </a:lnTo>
                <a:cubicBezTo>
                  <a:pt x="189658" y="40128"/>
                  <a:pt x="192530" y="29409"/>
                  <a:pt x="200913" y="24569"/>
                </a:cubicBezTo>
                <a:cubicBezTo>
                  <a:pt x="205104" y="22149"/>
                  <a:pt x="209879" y="21657"/>
                  <a:pt x="214212" y="22818"/>
                </a:cubicBezTo>
                <a:close/>
                <a:moveTo>
                  <a:pt x="314831" y="0"/>
                </a:moveTo>
                <a:cubicBezTo>
                  <a:pt x="324510" y="0"/>
                  <a:pt x="332357" y="7847"/>
                  <a:pt x="332357" y="17527"/>
                </a:cubicBezTo>
                <a:lnTo>
                  <a:pt x="332357" y="52579"/>
                </a:lnTo>
                <a:cubicBezTo>
                  <a:pt x="332356" y="62259"/>
                  <a:pt x="324510" y="70105"/>
                  <a:pt x="314831" y="70105"/>
                </a:cubicBezTo>
                <a:cubicBezTo>
                  <a:pt x="305151" y="70105"/>
                  <a:pt x="297304" y="62258"/>
                  <a:pt x="297304" y="52579"/>
                </a:cubicBezTo>
                <a:lnTo>
                  <a:pt x="297304" y="17527"/>
                </a:lnTo>
                <a:cubicBezTo>
                  <a:pt x="297304" y="7847"/>
                  <a:pt x="305151" y="0"/>
                  <a:pt x="314831" y="0"/>
                </a:cubicBezTo>
                <a:close/>
              </a:path>
            </a:pathLst>
          </a:custGeom>
          <a:ln w="18976" cap="rnd">
            <a:solidFill>
              <a:schemeClr val="accent2"/>
            </a:solidFill>
            <a:prstDash val="solid"/>
            <a:round/>
          </a:ln>
        </p:spPr>
        <p:txBody>
          <a:bodyPr rtlCol="0" anchor="ctr"/>
          <a:lstStyle/>
          <a:p>
            <a:endParaRPr lang="en-GB"/>
          </a:p>
        </p:txBody>
      </p:sp>
      <p:sp>
        <p:nvSpPr>
          <p:cNvPr id="64" name="Vrije vorm: vorm 63">
            <a:extLst>
              <a:ext uri="{FF2B5EF4-FFF2-40B4-BE49-F238E27FC236}">
                <a16:creationId xmlns:a16="http://schemas.microsoft.com/office/drawing/2014/main" id="{3E9DCA52-8E7D-BA53-72D3-A84B0C06B650}"/>
              </a:ext>
            </a:extLst>
          </p:cNvPr>
          <p:cNvSpPr/>
          <p:nvPr/>
        </p:nvSpPr>
        <p:spPr>
          <a:xfrm>
            <a:off x="5697129" y="1980514"/>
            <a:ext cx="795291" cy="583835"/>
          </a:xfrm>
          <a:custGeom>
            <a:avLst/>
            <a:gdLst>
              <a:gd name="connsiteX0" fmla="*/ 301603 w 448499"/>
              <a:gd name="connsiteY0" fmla="*/ 288009 h 329250"/>
              <a:gd name="connsiteX1" fmla="*/ 308173 w 448499"/>
              <a:gd name="connsiteY1" fmla="*/ 294579 h 329250"/>
              <a:gd name="connsiteX2" fmla="*/ 308173 w 448499"/>
              <a:gd name="connsiteY2" fmla="*/ 322677 h 329250"/>
              <a:gd name="connsiteX3" fmla="*/ 301603 w 448499"/>
              <a:gd name="connsiteY3" fmla="*/ 329247 h 329250"/>
              <a:gd name="connsiteX4" fmla="*/ 295033 w 448499"/>
              <a:gd name="connsiteY4" fmla="*/ 322677 h 329250"/>
              <a:gd name="connsiteX5" fmla="*/ 295033 w 448499"/>
              <a:gd name="connsiteY5" fmla="*/ 294579 h 329250"/>
              <a:gd name="connsiteX6" fmla="*/ 301603 w 448499"/>
              <a:gd name="connsiteY6" fmla="*/ 288009 h 329250"/>
              <a:gd name="connsiteX7" fmla="*/ 147062 w 448499"/>
              <a:gd name="connsiteY7" fmla="*/ 288009 h 329250"/>
              <a:gd name="connsiteX8" fmla="*/ 153632 w 448499"/>
              <a:gd name="connsiteY8" fmla="*/ 294579 h 329250"/>
              <a:gd name="connsiteX9" fmla="*/ 153632 w 448499"/>
              <a:gd name="connsiteY9" fmla="*/ 322677 h 329250"/>
              <a:gd name="connsiteX10" fmla="*/ 147062 w 448499"/>
              <a:gd name="connsiteY10" fmla="*/ 329247 h 329250"/>
              <a:gd name="connsiteX11" fmla="*/ 140492 w 448499"/>
              <a:gd name="connsiteY11" fmla="*/ 322677 h 329250"/>
              <a:gd name="connsiteX12" fmla="*/ 140492 w 448499"/>
              <a:gd name="connsiteY12" fmla="*/ 294579 h 329250"/>
              <a:gd name="connsiteX13" fmla="*/ 147062 w 448499"/>
              <a:gd name="connsiteY13" fmla="*/ 288009 h 329250"/>
              <a:gd name="connsiteX14" fmla="*/ 34668 w 448499"/>
              <a:gd name="connsiteY14" fmla="*/ 282643 h 329250"/>
              <a:gd name="connsiteX15" fmla="*/ 41238 w 448499"/>
              <a:gd name="connsiteY15" fmla="*/ 289213 h 329250"/>
              <a:gd name="connsiteX16" fmla="*/ 41238 w 448499"/>
              <a:gd name="connsiteY16" fmla="*/ 322676 h 329250"/>
              <a:gd name="connsiteX17" fmla="*/ 34668 w 448499"/>
              <a:gd name="connsiteY17" fmla="*/ 329246 h 329250"/>
              <a:gd name="connsiteX18" fmla="*/ 28098 w 448499"/>
              <a:gd name="connsiteY18" fmla="*/ 322676 h 329250"/>
              <a:gd name="connsiteX19" fmla="*/ 28098 w 448499"/>
              <a:gd name="connsiteY19" fmla="*/ 289213 h 329250"/>
              <a:gd name="connsiteX20" fmla="*/ 34668 w 448499"/>
              <a:gd name="connsiteY20" fmla="*/ 282643 h 329250"/>
              <a:gd name="connsiteX21" fmla="*/ 413830 w 448499"/>
              <a:gd name="connsiteY21" fmla="*/ 273959 h 329250"/>
              <a:gd name="connsiteX22" fmla="*/ 420400 w 448499"/>
              <a:gd name="connsiteY22" fmla="*/ 280529 h 329250"/>
              <a:gd name="connsiteX23" fmla="*/ 420400 w 448499"/>
              <a:gd name="connsiteY23" fmla="*/ 322676 h 329250"/>
              <a:gd name="connsiteX24" fmla="*/ 413830 w 448499"/>
              <a:gd name="connsiteY24" fmla="*/ 329246 h 329250"/>
              <a:gd name="connsiteX25" fmla="*/ 407260 w 448499"/>
              <a:gd name="connsiteY25" fmla="*/ 322676 h 329250"/>
              <a:gd name="connsiteX26" fmla="*/ 407260 w 448499"/>
              <a:gd name="connsiteY26" fmla="*/ 280529 h 329250"/>
              <a:gd name="connsiteX27" fmla="*/ 413830 w 448499"/>
              <a:gd name="connsiteY27" fmla="*/ 273959 h 329250"/>
              <a:gd name="connsiteX28" fmla="*/ 55288 w 448499"/>
              <a:gd name="connsiteY28" fmla="*/ 228699 h 329250"/>
              <a:gd name="connsiteX29" fmla="*/ 55288 w 448499"/>
              <a:gd name="connsiteY29" fmla="*/ 235701 h 329250"/>
              <a:gd name="connsiteX30" fmla="*/ 53690 w 448499"/>
              <a:gd name="connsiteY30" fmla="*/ 242117 h 329250"/>
              <a:gd name="connsiteX31" fmla="*/ 59800 w 448499"/>
              <a:gd name="connsiteY31" fmla="*/ 247923 h 329250"/>
              <a:gd name="connsiteX32" fmla="*/ 79784 w 448499"/>
              <a:gd name="connsiteY32" fmla="*/ 247924 h 329250"/>
              <a:gd name="connsiteX33" fmla="*/ 85893 w 448499"/>
              <a:gd name="connsiteY33" fmla="*/ 242119 h 329250"/>
              <a:gd name="connsiteX34" fmla="*/ 84295 w 448499"/>
              <a:gd name="connsiteY34" fmla="*/ 235700 h 329250"/>
              <a:gd name="connsiteX35" fmla="*/ 84296 w 448499"/>
              <a:gd name="connsiteY35" fmla="*/ 228703 h 329250"/>
              <a:gd name="connsiteX36" fmla="*/ 69792 w 448499"/>
              <a:gd name="connsiteY36" fmla="*/ 230903 h 329250"/>
              <a:gd name="connsiteX37" fmla="*/ 55288 w 448499"/>
              <a:gd name="connsiteY37" fmla="*/ 228699 h 329250"/>
              <a:gd name="connsiteX38" fmla="*/ 357180 w 448499"/>
              <a:gd name="connsiteY38" fmla="*/ 228581 h 329250"/>
              <a:gd name="connsiteX39" fmla="*/ 357180 w 448499"/>
              <a:gd name="connsiteY39" fmla="*/ 231354 h 329250"/>
              <a:gd name="connsiteX40" fmla="*/ 356774 w 448499"/>
              <a:gd name="connsiteY40" fmla="*/ 235256 h 329250"/>
              <a:gd name="connsiteX41" fmla="*/ 371683 w 448499"/>
              <a:gd name="connsiteY41" fmla="*/ 250164 h 329250"/>
              <a:gd name="connsiteX42" fmla="*/ 386662 w 448499"/>
              <a:gd name="connsiteY42" fmla="*/ 235186 h 329250"/>
              <a:gd name="connsiteX43" fmla="*/ 386187 w 448499"/>
              <a:gd name="connsiteY43" fmla="*/ 231357 h 329250"/>
              <a:gd name="connsiteX44" fmla="*/ 386187 w 448499"/>
              <a:gd name="connsiteY44" fmla="*/ 228712 h 329250"/>
              <a:gd name="connsiteX45" fmla="*/ 371702 w 448499"/>
              <a:gd name="connsiteY45" fmla="*/ 230903 h 329250"/>
              <a:gd name="connsiteX46" fmla="*/ 370190 w 448499"/>
              <a:gd name="connsiteY46" fmla="*/ 230880 h 329250"/>
              <a:gd name="connsiteX47" fmla="*/ 357180 w 448499"/>
              <a:gd name="connsiteY47" fmla="*/ 228581 h 329250"/>
              <a:gd name="connsiteX48" fmla="*/ 265574 w 448499"/>
              <a:gd name="connsiteY48" fmla="*/ 218150 h 329250"/>
              <a:gd name="connsiteX49" fmla="*/ 234578 w 448499"/>
              <a:gd name="connsiteY49" fmla="*/ 239338 h 329250"/>
              <a:gd name="connsiteX50" fmla="*/ 251018 w 448499"/>
              <a:gd name="connsiteY50" fmla="*/ 255778 h 329250"/>
              <a:gd name="connsiteX51" fmla="*/ 251384 w 448499"/>
              <a:gd name="connsiteY51" fmla="*/ 255908 h 329250"/>
              <a:gd name="connsiteX52" fmla="*/ 251717 w 448499"/>
              <a:gd name="connsiteY52" fmla="*/ 255708 h 329250"/>
              <a:gd name="connsiteX53" fmla="*/ 272150 w 448499"/>
              <a:gd name="connsiteY53" fmla="*/ 225059 h 329250"/>
              <a:gd name="connsiteX54" fmla="*/ 183091 w 448499"/>
              <a:gd name="connsiteY54" fmla="*/ 218148 h 329250"/>
              <a:gd name="connsiteX55" fmla="*/ 176516 w 448499"/>
              <a:gd name="connsiteY55" fmla="*/ 225057 h 329250"/>
              <a:gd name="connsiteX56" fmla="*/ 196948 w 448499"/>
              <a:gd name="connsiteY56" fmla="*/ 255706 h 329250"/>
              <a:gd name="connsiteX57" fmla="*/ 197282 w 448499"/>
              <a:gd name="connsiteY57" fmla="*/ 255906 h 329250"/>
              <a:gd name="connsiteX58" fmla="*/ 197648 w 448499"/>
              <a:gd name="connsiteY58" fmla="*/ 255776 h 329250"/>
              <a:gd name="connsiteX59" fmla="*/ 214087 w 448499"/>
              <a:gd name="connsiteY59" fmla="*/ 239336 h 329250"/>
              <a:gd name="connsiteX60" fmla="*/ 114780 w 448499"/>
              <a:gd name="connsiteY60" fmla="*/ 200913 h 329250"/>
              <a:gd name="connsiteX61" fmla="*/ 97435 w 448499"/>
              <a:gd name="connsiteY61" fmla="*/ 222329 h 329250"/>
              <a:gd name="connsiteX62" fmla="*/ 97434 w 448499"/>
              <a:gd name="connsiteY62" fmla="*/ 230165 h 329250"/>
              <a:gd name="connsiteX63" fmla="*/ 118520 w 448499"/>
              <a:gd name="connsiteY63" fmla="*/ 216608 h 329250"/>
              <a:gd name="connsiteX64" fmla="*/ 114780 w 448499"/>
              <a:gd name="connsiteY64" fmla="*/ 200913 h 329250"/>
              <a:gd name="connsiteX65" fmla="*/ 24808 w 448499"/>
              <a:gd name="connsiteY65" fmla="*/ 200875 h 329250"/>
              <a:gd name="connsiteX66" fmla="*/ 21063 w 448499"/>
              <a:gd name="connsiteY66" fmla="*/ 216607 h 329250"/>
              <a:gd name="connsiteX67" fmla="*/ 42148 w 448499"/>
              <a:gd name="connsiteY67" fmla="*/ 230143 h 329250"/>
              <a:gd name="connsiteX68" fmla="*/ 42148 w 448499"/>
              <a:gd name="connsiteY68" fmla="*/ 222269 h 329250"/>
              <a:gd name="connsiteX69" fmla="*/ 24808 w 448499"/>
              <a:gd name="connsiteY69" fmla="*/ 200875 h 329250"/>
              <a:gd name="connsiteX70" fmla="*/ 188755 w 448499"/>
              <a:gd name="connsiteY70" fmla="*/ 193840 h 329250"/>
              <a:gd name="connsiteX71" fmla="*/ 188755 w 448499"/>
              <a:gd name="connsiteY71" fmla="*/ 206104 h 329250"/>
              <a:gd name="connsiteX72" fmla="*/ 224333 w 448499"/>
              <a:gd name="connsiteY72" fmla="*/ 230423 h 329250"/>
              <a:gd name="connsiteX73" fmla="*/ 259910 w 448499"/>
              <a:gd name="connsiteY73" fmla="*/ 206104 h 329250"/>
              <a:gd name="connsiteX74" fmla="*/ 259910 w 448499"/>
              <a:gd name="connsiteY74" fmla="*/ 194103 h 329250"/>
              <a:gd name="connsiteX75" fmla="*/ 224400 w 448499"/>
              <a:gd name="connsiteY75" fmla="*/ 202806 h 329250"/>
              <a:gd name="connsiteX76" fmla="*/ 219231 w 448499"/>
              <a:gd name="connsiteY76" fmla="*/ 202638 h 329250"/>
              <a:gd name="connsiteX77" fmla="*/ 188755 w 448499"/>
              <a:gd name="connsiteY77" fmla="*/ 193840 h 329250"/>
              <a:gd name="connsiteX78" fmla="*/ 350609 w 448499"/>
              <a:gd name="connsiteY78" fmla="*/ 140491 h 329250"/>
              <a:gd name="connsiteX79" fmla="*/ 395694 w 448499"/>
              <a:gd name="connsiteY79" fmla="*/ 148209 h 329250"/>
              <a:gd name="connsiteX80" fmla="*/ 398632 w 448499"/>
              <a:gd name="connsiteY80" fmla="*/ 157024 h 329250"/>
              <a:gd name="connsiteX81" fmla="*/ 392751 w 448499"/>
              <a:gd name="connsiteY81" fmla="*/ 160657 h 329250"/>
              <a:gd name="connsiteX82" fmla="*/ 389818 w 448499"/>
              <a:gd name="connsiteY82" fmla="*/ 159962 h 329250"/>
              <a:gd name="connsiteX83" fmla="*/ 350609 w 448499"/>
              <a:gd name="connsiteY83" fmla="*/ 153631 h 329250"/>
              <a:gd name="connsiteX84" fmla="*/ 344039 w 448499"/>
              <a:gd name="connsiteY84" fmla="*/ 147061 h 329250"/>
              <a:gd name="connsiteX85" fmla="*/ 350609 w 448499"/>
              <a:gd name="connsiteY85" fmla="*/ 140491 h 329250"/>
              <a:gd name="connsiteX86" fmla="*/ 69792 w 448499"/>
              <a:gd name="connsiteY86" fmla="*/ 118510 h 329250"/>
              <a:gd name="connsiteX87" fmla="*/ 40455 w 448499"/>
              <a:gd name="connsiteY87" fmla="*/ 130947 h 329250"/>
              <a:gd name="connsiteX88" fmla="*/ 27173 w 448499"/>
              <a:gd name="connsiteY88" fmla="*/ 161578 h 329250"/>
              <a:gd name="connsiteX89" fmla="*/ 26625 w 448499"/>
              <a:gd name="connsiteY89" fmla="*/ 174022 h 329250"/>
              <a:gd name="connsiteX90" fmla="*/ 26568 w 448499"/>
              <a:gd name="connsiteY90" fmla="*/ 175713 h 329250"/>
              <a:gd name="connsiteX91" fmla="*/ 27647 w 448499"/>
              <a:gd name="connsiteY91" fmla="*/ 175616 h 329250"/>
              <a:gd name="connsiteX92" fmla="*/ 34216 w 448499"/>
              <a:gd name="connsiteY92" fmla="*/ 182186 h 329250"/>
              <a:gd name="connsiteX93" fmla="*/ 69794 w 448499"/>
              <a:gd name="connsiteY93" fmla="*/ 217764 h 329250"/>
              <a:gd name="connsiteX94" fmla="*/ 104934 w 448499"/>
              <a:gd name="connsiteY94" fmla="*/ 187709 h 329250"/>
              <a:gd name="connsiteX95" fmla="*/ 58484 w 448499"/>
              <a:gd name="connsiteY95" fmla="*/ 160712 h 329250"/>
              <a:gd name="connsiteX96" fmla="*/ 48620 w 448499"/>
              <a:gd name="connsiteY96" fmla="*/ 170941 h 329250"/>
              <a:gd name="connsiteX97" fmla="*/ 39330 w 448499"/>
              <a:gd name="connsiteY97" fmla="*/ 171110 h 329250"/>
              <a:gd name="connsiteX98" fmla="*/ 39161 w 448499"/>
              <a:gd name="connsiteY98" fmla="*/ 161821 h 329250"/>
              <a:gd name="connsiteX99" fmla="*/ 51015 w 448499"/>
              <a:gd name="connsiteY99" fmla="*/ 149527 h 329250"/>
              <a:gd name="connsiteX100" fmla="*/ 55562 w 448499"/>
              <a:gd name="connsiteY100" fmla="*/ 147520 h 329250"/>
              <a:gd name="connsiteX101" fmla="*/ 80551 w 448499"/>
              <a:gd name="connsiteY101" fmla="*/ 151480 h 329250"/>
              <a:gd name="connsiteX102" fmla="*/ 113002 w 448499"/>
              <a:gd name="connsiteY102" fmla="*/ 175191 h 329250"/>
              <a:gd name="connsiteX103" fmla="*/ 112962 w 448499"/>
              <a:gd name="connsiteY103" fmla="*/ 174019 h 329250"/>
              <a:gd name="connsiteX104" fmla="*/ 112412 w 448499"/>
              <a:gd name="connsiteY104" fmla="*/ 161578 h 329250"/>
              <a:gd name="connsiteX105" fmla="*/ 99130 w 448499"/>
              <a:gd name="connsiteY105" fmla="*/ 130947 h 329250"/>
              <a:gd name="connsiteX106" fmla="*/ 69792 w 448499"/>
              <a:gd name="connsiteY106" fmla="*/ 118510 h 329250"/>
              <a:gd name="connsiteX107" fmla="*/ 357634 w 448499"/>
              <a:gd name="connsiteY107" fmla="*/ 118509 h 329250"/>
              <a:gd name="connsiteX108" fmla="*/ 329081 w 448499"/>
              <a:gd name="connsiteY108" fmla="*/ 147062 h 329250"/>
              <a:gd name="connsiteX109" fmla="*/ 329081 w 448499"/>
              <a:gd name="connsiteY109" fmla="*/ 147454 h 329250"/>
              <a:gd name="connsiteX110" fmla="*/ 331353 w 448499"/>
              <a:gd name="connsiteY110" fmla="*/ 157082 h 329250"/>
              <a:gd name="connsiteX111" fmla="*/ 335412 w 448499"/>
              <a:gd name="connsiteY111" fmla="*/ 165198 h 329250"/>
              <a:gd name="connsiteX112" fmla="*/ 336105 w 448499"/>
              <a:gd name="connsiteY112" fmla="*/ 168136 h 329250"/>
              <a:gd name="connsiteX113" fmla="*/ 336105 w 448499"/>
              <a:gd name="connsiteY113" fmla="*/ 180418 h 329250"/>
              <a:gd name="connsiteX114" fmla="*/ 370585 w 448499"/>
              <a:gd name="connsiteY114" fmla="*/ 217746 h 329250"/>
              <a:gd name="connsiteX115" fmla="*/ 396458 w 448499"/>
              <a:gd name="connsiteY115" fmla="*/ 207720 h 329250"/>
              <a:gd name="connsiteX116" fmla="*/ 407262 w 448499"/>
              <a:gd name="connsiteY116" fmla="*/ 182185 h 329250"/>
              <a:gd name="connsiteX117" fmla="*/ 407262 w 448499"/>
              <a:gd name="connsiteY117" fmla="*/ 168136 h 329250"/>
              <a:gd name="connsiteX118" fmla="*/ 407955 w 448499"/>
              <a:gd name="connsiteY118" fmla="*/ 165198 h 329250"/>
              <a:gd name="connsiteX119" fmla="*/ 411272 w 448499"/>
              <a:gd name="connsiteY119" fmla="*/ 158565 h 329250"/>
              <a:gd name="connsiteX120" fmla="*/ 414286 w 448499"/>
              <a:gd name="connsiteY120" fmla="*/ 145795 h 329250"/>
              <a:gd name="connsiteX121" fmla="*/ 414286 w 448499"/>
              <a:gd name="connsiteY121" fmla="*/ 118509 h 329250"/>
              <a:gd name="connsiteX122" fmla="*/ 200881 w 448499"/>
              <a:gd name="connsiteY122" fmla="*/ 60093 h 329250"/>
              <a:gd name="connsiteX123" fmla="*/ 278150 w 448499"/>
              <a:gd name="connsiteY123" fmla="*/ 79196 h 329250"/>
              <a:gd name="connsiteX124" fmla="*/ 278150 w 448499"/>
              <a:gd name="connsiteY124" fmla="*/ 88487 h 329250"/>
              <a:gd name="connsiteX125" fmla="*/ 268859 w 448499"/>
              <a:gd name="connsiteY125" fmla="*/ 88487 h 329250"/>
              <a:gd name="connsiteX126" fmla="*/ 224755 w 448499"/>
              <a:gd name="connsiteY126" fmla="*/ 73201 h 329250"/>
              <a:gd name="connsiteX127" fmla="*/ 182073 w 448499"/>
              <a:gd name="connsiteY127" fmla="*/ 75286 h 329250"/>
              <a:gd name="connsiteX128" fmla="*/ 181730 w 448499"/>
              <a:gd name="connsiteY128" fmla="*/ 75730 h 329250"/>
              <a:gd name="connsiteX129" fmla="*/ 181730 w 448499"/>
              <a:gd name="connsiteY129" fmla="*/ 90866 h 329250"/>
              <a:gd name="connsiteX130" fmla="*/ 175160 w 448499"/>
              <a:gd name="connsiteY130" fmla="*/ 97436 h 329250"/>
              <a:gd name="connsiteX131" fmla="*/ 168590 w 448499"/>
              <a:gd name="connsiteY131" fmla="*/ 90866 h 329250"/>
              <a:gd name="connsiteX132" fmla="*/ 168590 w 448499"/>
              <a:gd name="connsiteY132" fmla="*/ 75731 h 329250"/>
              <a:gd name="connsiteX133" fmla="*/ 180113 w 448499"/>
              <a:gd name="connsiteY133" fmla="*/ 62294 h 329250"/>
              <a:gd name="connsiteX134" fmla="*/ 200881 w 448499"/>
              <a:gd name="connsiteY134" fmla="*/ 60093 h 329250"/>
              <a:gd name="connsiteX135" fmla="*/ 203259 w 448499"/>
              <a:gd name="connsiteY135" fmla="*/ 13140 h 329250"/>
              <a:gd name="connsiteX136" fmla="*/ 153632 w 448499"/>
              <a:gd name="connsiteY136" fmla="*/ 62767 h 329250"/>
              <a:gd name="connsiteX137" fmla="*/ 153632 w 448499"/>
              <a:gd name="connsiteY137" fmla="*/ 76816 h 329250"/>
              <a:gd name="connsiteX138" fmla="*/ 160003 w 448499"/>
              <a:gd name="connsiteY138" fmla="*/ 104425 h 329250"/>
              <a:gd name="connsiteX139" fmla="*/ 160656 w 448499"/>
              <a:gd name="connsiteY139" fmla="*/ 107281 h 329250"/>
              <a:gd name="connsiteX140" fmla="*/ 160656 w 448499"/>
              <a:gd name="connsiteY140" fmla="*/ 123582 h 329250"/>
              <a:gd name="connsiteX141" fmla="*/ 220082 w 448499"/>
              <a:gd name="connsiteY141" fmla="*/ 189528 h 329250"/>
              <a:gd name="connsiteX142" fmla="*/ 262713 w 448499"/>
              <a:gd name="connsiteY142" fmla="*/ 176809 h 329250"/>
              <a:gd name="connsiteX143" fmla="*/ 262826 w 448499"/>
              <a:gd name="connsiteY143" fmla="*/ 176727 h 329250"/>
              <a:gd name="connsiteX144" fmla="*/ 267870 w 448499"/>
              <a:gd name="connsiteY144" fmla="*/ 172457 h 329250"/>
              <a:gd name="connsiteX145" fmla="*/ 288009 w 448499"/>
              <a:gd name="connsiteY145" fmla="*/ 125989 h 329250"/>
              <a:gd name="connsiteX146" fmla="*/ 288009 w 448499"/>
              <a:gd name="connsiteY146" fmla="*/ 107282 h 329250"/>
              <a:gd name="connsiteX147" fmla="*/ 288663 w 448499"/>
              <a:gd name="connsiteY147" fmla="*/ 104426 h 329250"/>
              <a:gd name="connsiteX148" fmla="*/ 295034 w 448499"/>
              <a:gd name="connsiteY148" fmla="*/ 76817 h 329250"/>
              <a:gd name="connsiteX149" fmla="*/ 295034 w 448499"/>
              <a:gd name="connsiteY149" fmla="*/ 13140 h 329250"/>
              <a:gd name="connsiteX150" fmla="*/ 203259 w 448499"/>
              <a:gd name="connsiteY150" fmla="*/ 0 h 329250"/>
              <a:gd name="connsiteX151" fmla="*/ 301603 w 448499"/>
              <a:gd name="connsiteY151" fmla="*/ 0 h 329250"/>
              <a:gd name="connsiteX152" fmla="*/ 308173 w 448499"/>
              <a:gd name="connsiteY152" fmla="*/ 6570 h 329250"/>
              <a:gd name="connsiteX153" fmla="*/ 308173 w 448499"/>
              <a:gd name="connsiteY153" fmla="*/ 76814 h 329250"/>
              <a:gd name="connsiteX154" fmla="*/ 301149 w 448499"/>
              <a:gd name="connsiteY154" fmla="*/ 108750 h 329250"/>
              <a:gd name="connsiteX155" fmla="*/ 301149 w 448499"/>
              <a:gd name="connsiteY155" fmla="*/ 125987 h 329250"/>
              <a:gd name="connsiteX156" fmla="*/ 276855 w 448499"/>
              <a:gd name="connsiteY156" fmla="*/ 182042 h 329250"/>
              <a:gd name="connsiteX157" fmla="*/ 273050 w 448499"/>
              <a:gd name="connsiteY157" fmla="*/ 185361 h 329250"/>
              <a:gd name="connsiteX158" fmla="*/ 273050 w 448499"/>
              <a:gd name="connsiteY158" fmla="*/ 206945 h 329250"/>
              <a:gd name="connsiteX159" fmla="*/ 285288 w 448499"/>
              <a:gd name="connsiteY159" fmla="*/ 219802 h 329250"/>
              <a:gd name="connsiteX160" fmla="*/ 287079 w 448499"/>
              <a:gd name="connsiteY160" fmla="*/ 224832 h 329250"/>
              <a:gd name="connsiteX161" fmla="*/ 325377 w 448499"/>
              <a:gd name="connsiteY161" fmla="*/ 238758 h 329250"/>
              <a:gd name="connsiteX162" fmla="*/ 338617 w 448499"/>
              <a:gd name="connsiteY162" fmla="*/ 234976 h 329250"/>
              <a:gd name="connsiteX163" fmla="*/ 344042 w 448499"/>
              <a:gd name="connsiteY163" fmla="*/ 231355 h 329250"/>
              <a:gd name="connsiteX164" fmla="*/ 344040 w 448499"/>
              <a:gd name="connsiteY164" fmla="*/ 221863 h 329250"/>
              <a:gd name="connsiteX165" fmla="*/ 322966 w 448499"/>
              <a:gd name="connsiteY165" fmla="*/ 180417 h 329250"/>
              <a:gd name="connsiteX166" fmla="*/ 322966 w 448499"/>
              <a:gd name="connsiteY166" fmla="*/ 169686 h 329250"/>
              <a:gd name="connsiteX167" fmla="*/ 319601 w 448499"/>
              <a:gd name="connsiteY167" fmla="*/ 162957 h 329250"/>
              <a:gd name="connsiteX168" fmla="*/ 315941 w 448499"/>
              <a:gd name="connsiteY168" fmla="*/ 147453 h 329250"/>
              <a:gd name="connsiteX169" fmla="*/ 315941 w 448499"/>
              <a:gd name="connsiteY169" fmla="*/ 147061 h 329250"/>
              <a:gd name="connsiteX170" fmla="*/ 357634 w 448499"/>
              <a:gd name="connsiteY170" fmla="*/ 105368 h 329250"/>
              <a:gd name="connsiteX171" fmla="*/ 420856 w 448499"/>
              <a:gd name="connsiteY171" fmla="*/ 105368 h 329250"/>
              <a:gd name="connsiteX172" fmla="*/ 427426 w 448499"/>
              <a:gd name="connsiteY172" fmla="*/ 111938 h 329250"/>
              <a:gd name="connsiteX173" fmla="*/ 427426 w 448499"/>
              <a:gd name="connsiteY173" fmla="*/ 145795 h 329250"/>
              <a:gd name="connsiteX174" fmla="*/ 423025 w 448499"/>
              <a:gd name="connsiteY174" fmla="*/ 164441 h 329250"/>
              <a:gd name="connsiteX175" fmla="*/ 420401 w 448499"/>
              <a:gd name="connsiteY175" fmla="*/ 169687 h 329250"/>
              <a:gd name="connsiteX176" fmla="*/ 420401 w 448499"/>
              <a:gd name="connsiteY176" fmla="*/ 182184 h 329250"/>
              <a:gd name="connsiteX177" fmla="*/ 405609 w 448499"/>
              <a:gd name="connsiteY177" fmla="*/ 217149 h 329250"/>
              <a:gd name="connsiteX178" fmla="*/ 399327 w 448499"/>
              <a:gd name="connsiteY178" fmla="*/ 222300 h 329250"/>
              <a:gd name="connsiteX179" fmla="*/ 399327 w 448499"/>
              <a:gd name="connsiteY179" fmla="*/ 231357 h 329250"/>
              <a:gd name="connsiteX180" fmla="*/ 401316 w 448499"/>
              <a:gd name="connsiteY180" fmla="*/ 233995 h 329250"/>
              <a:gd name="connsiteX181" fmla="*/ 428450 w 448499"/>
              <a:gd name="connsiteY181" fmla="*/ 241747 h 329250"/>
              <a:gd name="connsiteX182" fmla="*/ 448499 w 448499"/>
              <a:gd name="connsiteY182" fmla="*/ 268331 h 329250"/>
              <a:gd name="connsiteX183" fmla="*/ 448499 w 448499"/>
              <a:gd name="connsiteY183" fmla="*/ 322680 h 329250"/>
              <a:gd name="connsiteX184" fmla="*/ 441929 w 448499"/>
              <a:gd name="connsiteY184" fmla="*/ 329250 h 329250"/>
              <a:gd name="connsiteX185" fmla="*/ 435359 w 448499"/>
              <a:gd name="connsiteY185" fmla="*/ 322680 h 329250"/>
              <a:gd name="connsiteX186" fmla="*/ 435359 w 448499"/>
              <a:gd name="connsiteY186" fmla="*/ 268331 h 329250"/>
              <a:gd name="connsiteX187" fmla="*/ 424840 w 448499"/>
              <a:gd name="connsiteY187" fmla="*/ 254385 h 329250"/>
              <a:gd name="connsiteX188" fmla="*/ 397706 w 448499"/>
              <a:gd name="connsiteY188" fmla="*/ 246632 h 329250"/>
              <a:gd name="connsiteX189" fmla="*/ 394910 w 448499"/>
              <a:gd name="connsiteY189" fmla="*/ 245523 h 329250"/>
              <a:gd name="connsiteX190" fmla="*/ 378253 w 448499"/>
              <a:gd name="connsiteY190" fmla="*/ 262180 h 329250"/>
              <a:gd name="connsiteX191" fmla="*/ 378253 w 448499"/>
              <a:gd name="connsiteY191" fmla="*/ 322680 h 329250"/>
              <a:gd name="connsiteX192" fmla="*/ 371683 w 448499"/>
              <a:gd name="connsiteY192" fmla="*/ 329250 h 329250"/>
              <a:gd name="connsiteX193" fmla="*/ 365113 w 448499"/>
              <a:gd name="connsiteY193" fmla="*/ 322680 h 329250"/>
              <a:gd name="connsiteX194" fmla="*/ 365113 w 448499"/>
              <a:gd name="connsiteY194" fmla="*/ 262180 h 329250"/>
              <a:gd name="connsiteX195" fmla="*/ 348339 w 448499"/>
              <a:gd name="connsiteY195" fmla="*/ 245406 h 329250"/>
              <a:gd name="connsiteX196" fmla="*/ 342226 w 448499"/>
              <a:gd name="connsiteY196" fmla="*/ 247614 h 329250"/>
              <a:gd name="connsiteX197" fmla="*/ 340603 w 448499"/>
              <a:gd name="connsiteY197" fmla="*/ 248077 h 329250"/>
              <a:gd name="connsiteX198" fmla="*/ 350320 w 448499"/>
              <a:gd name="connsiteY198" fmla="*/ 272115 h 329250"/>
              <a:gd name="connsiteX199" fmla="*/ 350320 w 448499"/>
              <a:gd name="connsiteY199" fmla="*/ 322680 h 329250"/>
              <a:gd name="connsiteX200" fmla="*/ 343750 w 448499"/>
              <a:gd name="connsiteY200" fmla="*/ 329250 h 329250"/>
              <a:gd name="connsiteX201" fmla="*/ 337180 w 448499"/>
              <a:gd name="connsiteY201" fmla="*/ 322680 h 329250"/>
              <a:gd name="connsiteX202" fmla="*/ 337180 w 448499"/>
              <a:gd name="connsiteY202" fmla="*/ 272115 h 329250"/>
              <a:gd name="connsiteX203" fmla="*/ 323009 w 448499"/>
              <a:gd name="connsiteY203" fmla="*/ 251882 h 329250"/>
              <a:gd name="connsiteX204" fmla="*/ 280392 w 448499"/>
              <a:gd name="connsiteY204" fmla="*/ 236385 h 329250"/>
              <a:gd name="connsiteX205" fmla="*/ 262650 w 448499"/>
              <a:gd name="connsiteY205" fmla="*/ 262997 h 329250"/>
              <a:gd name="connsiteX206" fmla="*/ 252678 w 448499"/>
              <a:gd name="connsiteY206" fmla="*/ 268985 h 329250"/>
              <a:gd name="connsiteX207" fmla="*/ 251323 w 448499"/>
              <a:gd name="connsiteY207" fmla="*/ 269051 h 329250"/>
              <a:gd name="connsiteX208" fmla="*/ 241725 w 448499"/>
              <a:gd name="connsiteY208" fmla="*/ 265068 h 329250"/>
              <a:gd name="connsiteX209" fmla="*/ 230902 w 448499"/>
              <a:gd name="connsiteY209" fmla="*/ 254245 h 329250"/>
              <a:gd name="connsiteX210" fmla="*/ 230902 w 448499"/>
              <a:gd name="connsiteY210" fmla="*/ 322679 h 329250"/>
              <a:gd name="connsiteX211" fmla="*/ 224332 w 448499"/>
              <a:gd name="connsiteY211" fmla="*/ 329249 h 329250"/>
              <a:gd name="connsiteX212" fmla="*/ 217762 w 448499"/>
              <a:gd name="connsiteY212" fmla="*/ 322679 h 329250"/>
              <a:gd name="connsiteX213" fmla="*/ 217762 w 448499"/>
              <a:gd name="connsiteY213" fmla="*/ 254245 h 329250"/>
              <a:gd name="connsiteX214" fmla="*/ 206939 w 448499"/>
              <a:gd name="connsiteY214" fmla="*/ 265068 h 329250"/>
              <a:gd name="connsiteX215" fmla="*/ 197340 w 448499"/>
              <a:gd name="connsiteY215" fmla="*/ 269050 h 329250"/>
              <a:gd name="connsiteX216" fmla="*/ 195985 w 448499"/>
              <a:gd name="connsiteY216" fmla="*/ 268984 h 329250"/>
              <a:gd name="connsiteX217" fmla="*/ 186014 w 448499"/>
              <a:gd name="connsiteY217" fmla="*/ 262997 h 329250"/>
              <a:gd name="connsiteX218" fmla="*/ 168273 w 448499"/>
              <a:gd name="connsiteY218" fmla="*/ 236384 h 329250"/>
              <a:gd name="connsiteX219" fmla="*/ 125655 w 448499"/>
              <a:gd name="connsiteY219" fmla="*/ 251880 h 329250"/>
              <a:gd name="connsiteX220" fmla="*/ 111484 w 448499"/>
              <a:gd name="connsiteY220" fmla="*/ 272113 h 329250"/>
              <a:gd name="connsiteX221" fmla="*/ 111484 w 448499"/>
              <a:gd name="connsiteY221" fmla="*/ 322678 h 329250"/>
              <a:gd name="connsiteX222" fmla="*/ 104914 w 448499"/>
              <a:gd name="connsiteY222" fmla="*/ 329248 h 329250"/>
              <a:gd name="connsiteX223" fmla="*/ 98344 w 448499"/>
              <a:gd name="connsiteY223" fmla="*/ 322678 h 329250"/>
              <a:gd name="connsiteX224" fmla="*/ 98344 w 448499"/>
              <a:gd name="connsiteY224" fmla="*/ 272113 h 329250"/>
              <a:gd name="connsiteX225" fmla="*/ 103628 w 448499"/>
              <a:gd name="connsiteY225" fmla="*/ 253770 h 329250"/>
              <a:gd name="connsiteX226" fmla="*/ 96469 w 448499"/>
              <a:gd name="connsiteY226" fmla="*/ 250191 h 329250"/>
              <a:gd name="connsiteX227" fmla="*/ 88833 w 448499"/>
              <a:gd name="connsiteY227" fmla="*/ 257447 h 329250"/>
              <a:gd name="connsiteX228" fmla="*/ 69791 w 448499"/>
              <a:gd name="connsiteY228" fmla="*/ 265058 h 329250"/>
              <a:gd name="connsiteX229" fmla="*/ 50748 w 448499"/>
              <a:gd name="connsiteY229" fmla="*/ 257447 h 329250"/>
              <a:gd name="connsiteX230" fmla="*/ 43111 w 448499"/>
              <a:gd name="connsiteY230" fmla="*/ 250190 h 329250"/>
              <a:gd name="connsiteX231" fmla="*/ 21157 w 448499"/>
              <a:gd name="connsiteY231" fmla="*/ 261167 h 329250"/>
              <a:gd name="connsiteX232" fmla="*/ 13140 w 448499"/>
              <a:gd name="connsiteY232" fmla="*/ 274140 h 329250"/>
              <a:gd name="connsiteX233" fmla="*/ 13140 w 448499"/>
              <a:gd name="connsiteY233" fmla="*/ 322677 h 329250"/>
              <a:gd name="connsiteX234" fmla="*/ 6570 w 448499"/>
              <a:gd name="connsiteY234" fmla="*/ 329246 h 329250"/>
              <a:gd name="connsiteX235" fmla="*/ 0 w 448499"/>
              <a:gd name="connsiteY235" fmla="*/ 322677 h 329250"/>
              <a:gd name="connsiteX236" fmla="*/ 0 w 448499"/>
              <a:gd name="connsiteY236" fmla="*/ 274140 h 329250"/>
              <a:gd name="connsiteX237" fmla="*/ 15281 w 448499"/>
              <a:gd name="connsiteY237" fmla="*/ 249413 h 329250"/>
              <a:gd name="connsiteX238" fmla="*/ 32911 w 448499"/>
              <a:gd name="connsiteY238" fmla="*/ 240598 h 329250"/>
              <a:gd name="connsiteX239" fmla="*/ 7718 w 448499"/>
              <a:gd name="connsiteY239" fmla="*/ 220245 h 329250"/>
              <a:gd name="connsiteX240" fmla="*/ 7718 w 448499"/>
              <a:gd name="connsiteY240" fmla="*/ 214369 h 329250"/>
              <a:gd name="connsiteX241" fmla="*/ 13489 w 448499"/>
              <a:gd name="connsiteY241" fmla="*/ 173586 h 329250"/>
              <a:gd name="connsiteX242" fmla="*/ 14066 w 448499"/>
              <a:gd name="connsiteY242" fmla="*/ 160645 h 329250"/>
              <a:gd name="connsiteX243" fmla="*/ 69791 w 448499"/>
              <a:gd name="connsiteY243" fmla="*/ 105368 h 329250"/>
              <a:gd name="connsiteX244" fmla="*/ 125516 w 448499"/>
              <a:gd name="connsiteY244" fmla="*/ 160645 h 329250"/>
              <a:gd name="connsiteX245" fmla="*/ 126092 w 448499"/>
              <a:gd name="connsiteY245" fmla="*/ 173584 h 329250"/>
              <a:gd name="connsiteX246" fmla="*/ 131863 w 448499"/>
              <a:gd name="connsiteY246" fmla="*/ 214370 h 329250"/>
              <a:gd name="connsiteX247" fmla="*/ 131863 w 448499"/>
              <a:gd name="connsiteY247" fmla="*/ 220246 h 329250"/>
              <a:gd name="connsiteX248" fmla="*/ 106695 w 448499"/>
              <a:gd name="connsiteY248" fmla="*/ 240613 h 329250"/>
              <a:gd name="connsiteX249" fmla="*/ 113043 w 448499"/>
              <a:gd name="connsiteY249" fmla="*/ 243786 h 329250"/>
              <a:gd name="connsiteX250" fmla="*/ 121165 w 448499"/>
              <a:gd name="connsiteY250" fmla="*/ 239531 h 329250"/>
              <a:gd name="connsiteX251" fmla="*/ 161587 w 448499"/>
              <a:gd name="connsiteY251" fmla="*/ 224833 h 329250"/>
              <a:gd name="connsiteX252" fmla="*/ 163377 w 448499"/>
              <a:gd name="connsiteY252" fmla="*/ 219803 h 329250"/>
              <a:gd name="connsiteX253" fmla="*/ 175615 w 448499"/>
              <a:gd name="connsiteY253" fmla="*/ 206946 h 329250"/>
              <a:gd name="connsiteX254" fmla="*/ 175615 w 448499"/>
              <a:gd name="connsiteY254" fmla="*/ 184853 h 329250"/>
              <a:gd name="connsiteX255" fmla="*/ 147517 w 448499"/>
              <a:gd name="connsiteY255" fmla="*/ 123582 h 329250"/>
              <a:gd name="connsiteX256" fmla="*/ 147517 w 448499"/>
              <a:gd name="connsiteY256" fmla="*/ 108751 h 329250"/>
              <a:gd name="connsiteX257" fmla="*/ 140492 w 448499"/>
              <a:gd name="connsiteY257" fmla="*/ 76816 h 329250"/>
              <a:gd name="connsiteX258" fmla="*/ 140492 w 448499"/>
              <a:gd name="connsiteY258" fmla="*/ 62766 h 329250"/>
              <a:gd name="connsiteX259" fmla="*/ 203259 w 448499"/>
              <a:gd name="connsiteY259" fmla="*/ 0 h 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448499" h="329250">
                <a:moveTo>
                  <a:pt x="301603" y="288009"/>
                </a:moveTo>
                <a:cubicBezTo>
                  <a:pt x="305231" y="288009"/>
                  <a:pt x="308173" y="290951"/>
                  <a:pt x="308173" y="294579"/>
                </a:cubicBezTo>
                <a:lnTo>
                  <a:pt x="308173" y="322677"/>
                </a:lnTo>
                <a:cubicBezTo>
                  <a:pt x="308173" y="326306"/>
                  <a:pt x="305231" y="329247"/>
                  <a:pt x="301603" y="329247"/>
                </a:cubicBezTo>
                <a:cubicBezTo>
                  <a:pt x="297975" y="329247"/>
                  <a:pt x="295033" y="326306"/>
                  <a:pt x="295033" y="322677"/>
                </a:cubicBezTo>
                <a:lnTo>
                  <a:pt x="295033" y="294579"/>
                </a:lnTo>
                <a:cubicBezTo>
                  <a:pt x="295033" y="290951"/>
                  <a:pt x="297975" y="288009"/>
                  <a:pt x="301603" y="288009"/>
                </a:cubicBezTo>
                <a:close/>
                <a:moveTo>
                  <a:pt x="147062" y="288009"/>
                </a:moveTo>
                <a:cubicBezTo>
                  <a:pt x="150690" y="288009"/>
                  <a:pt x="153632" y="290951"/>
                  <a:pt x="153632" y="294579"/>
                </a:cubicBezTo>
                <a:lnTo>
                  <a:pt x="153632" y="322677"/>
                </a:lnTo>
                <a:cubicBezTo>
                  <a:pt x="153632" y="326306"/>
                  <a:pt x="150690" y="329247"/>
                  <a:pt x="147062" y="329247"/>
                </a:cubicBezTo>
                <a:cubicBezTo>
                  <a:pt x="143434" y="329247"/>
                  <a:pt x="140492" y="326306"/>
                  <a:pt x="140492" y="322677"/>
                </a:cubicBezTo>
                <a:lnTo>
                  <a:pt x="140492" y="294579"/>
                </a:lnTo>
                <a:cubicBezTo>
                  <a:pt x="140492" y="290951"/>
                  <a:pt x="143434" y="288009"/>
                  <a:pt x="147062" y="288009"/>
                </a:cubicBezTo>
                <a:close/>
                <a:moveTo>
                  <a:pt x="34668" y="282643"/>
                </a:moveTo>
                <a:cubicBezTo>
                  <a:pt x="38296" y="282643"/>
                  <a:pt x="41238" y="285585"/>
                  <a:pt x="41238" y="289213"/>
                </a:cubicBezTo>
                <a:lnTo>
                  <a:pt x="41238" y="322676"/>
                </a:lnTo>
                <a:cubicBezTo>
                  <a:pt x="41238" y="326304"/>
                  <a:pt x="38296" y="329246"/>
                  <a:pt x="34668" y="329246"/>
                </a:cubicBezTo>
                <a:cubicBezTo>
                  <a:pt x="31040" y="329246"/>
                  <a:pt x="28098" y="326304"/>
                  <a:pt x="28098" y="322676"/>
                </a:cubicBezTo>
                <a:lnTo>
                  <a:pt x="28098" y="289213"/>
                </a:lnTo>
                <a:cubicBezTo>
                  <a:pt x="28098" y="285585"/>
                  <a:pt x="31040" y="282643"/>
                  <a:pt x="34668" y="282643"/>
                </a:cubicBezTo>
                <a:close/>
                <a:moveTo>
                  <a:pt x="413830" y="273959"/>
                </a:moveTo>
                <a:cubicBezTo>
                  <a:pt x="417458" y="273959"/>
                  <a:pt x="420400" y="276901"/>
                  <a:pt x="420400" y="280529"/>
                </a:cubicBezTo>
                <a:lnTo>
                  <a:pt x="420400" y="322676"/>
                </a:lnTo>
                <a:cubicBezTo>
                  <a:pt x="420400" y="326305"/>
                  <a:pt x="417458" y="329246"/>
                  <a:pt x="413830" y="329246"/>
                </a:cubicBezTo>
                <a:cubicBezTo>
                  <a:pt x="410202" y="329246"/>
                  <a:pt x="407260" y="326305"/>
                  <a:pt x="407260" y="322676"/>
                </a:cubicBezTo>
                <a:lnTo>
                  <a:pt x="407260" y="280529"/>
                </a:lnTo>
                <a:cubicBezTo>
                  <a:pt x="407260" y="276901"/>
                  <a:pt x="410202" y="273959"/>
                  <a:pt x="413830" y="273959"/>
                </a:cubicBezTo>
                <a:close/>
                <a:moveTo>
                  <a:pt x="55288" y="228699"/>
                </a:moveTo>
                <a:lnTo>
                  <a:pt x="55288" y="235701"/>
                </a:lnTo>
                <a:cubicBezTo>
                  <a:pt x="55288" y="237995"/>
                  <a:pt x="54721" y="240185"/>
                  <a:pt x="53690" y="242117"/>
                </a:cubicBezTo>
                <a:lnTo>
                  <a:pt x="59800" y="247923"/>
                </a:lnTo>
                <a:cubicBezTo>
                  <a:pt x="65402" y="253247"/>
                  <a:pt x="74180" y="253248"/>
                  <a:pt x="79784" y="247924"/>
                </a:cubicBezTo>
                <a:lnTo>
                  <a:pt x="85893" y="242119"/>
                </a:lnTo>
                <a:cubicBezTo>
                  <a:pt x="84861" y="240186"/>
                  <a:pt x="84295" y="237995"/>
                  <a:pt x="84295" y="235700"/>
                </a:cubicBezTo>
                <a:lnTo>
                  <a:pt x="84296" y="228703"/>
                </a:lnTo>
                <a:cubicBezTo>
                  <a:pt x="79705" y="230127"/>
                  <a:pt x="74835" y="230903"/>
                  <a:pt x="69792" y="230903"/>
                </a:cubicBezTo>
                <a:cubicBezTo>
                  <a:pt x="64743" y="230903"/>
                  <a:pt x="59871" y="230131"/>
                  <a:pt x="55288" y="228699"/>
                </a:cubicBezTo>
                <a:close/>
                <a:moveTo>
                  <a:pt x="357180" y="228581"/>
                </a:moveTo>
                <a:lnTo>
                  <a:pt x="357180" y="231354"/>
                </a:lnTo>
                <a:cubicBezTo>
                  <a:pt x="357181" y="232781"/>
                  <a:pt x="357034" y="234074"/>
                  <a:pt x="356774" y="235256"/>
                </a:cubicBezTo>
                <a:lnTo>
                  <a:pt x="371683" y="250164"/>
                </a:lnTo>
                <a:lnTo>
                  <a:pt x="386662" y="235186"/>
                </a:lnTo>
                <a:cubicBezTo>
                  <a:pt x="386352" y="233952"/>
                  <a:pt x="386187" y="232668"/>
                  <a:pt x="386187" y="231357"/>
                </a:cubicBezTo>
                <a:lnTo>
                  <a:pt x="386187" y="228712"/>
                </a:lnTo>
                <a:cubicBezTo>
                  <a:pt x="381555" y="230149"/>
                  <a:pt x="376688" y="230903"/>
                  <a:pt x="371702" y="230903"/>
                </a:cubicBezTo>
                <a:cubicBezTo>
                  <a:pt x="371198" y="230903"/>
                  <a:pt x="370696" y="230896"/>
                  <a:pt x="370190" y="230880"/>
                </a:cubicBezTo>
                <a:cubicBezTo>
                  <a:pt x="365677" y="230745"/>
                  <a:pt x="361317" y="229939"/>
                  <a:pt x="357180" y="228581"/>
                </a:cubicBezTo>
                <a:close/>
                <a:moveTo>
                  <a:pt x="265574" y="218150"/>
                </a:moveTo>
                <a:lnTo>
                  <a:pt x="234578" y="239338"/>
                </a:lnTo>
                <a:lnTo>
                  <a:pt x="251018" y="255778"/>
                </a:lnTo>
                <a:cubicBezTo>
                  <a:pt x="251064" y="255822"/>
                  <a:pt x="251169" y="255935"/>
                  <a:pt x="251384" y="255908"/>
                </a:cubicBezTo>
                <a:cubicBezTo>
                  <a:pt x="251597" y="255887"/>
                  <a:pt x="251682" y="255762"/>
                  <a:pt x="251717" y="255708"/>
                </a:cubicBezTo>
                <a:lnTo>
                  <a:pt x="272150" y="225059"/>
                </a:lnTo>
                <a:close/>
                <a:moveTo>
                  <a:pt x="183091" y="218148"/>
                </a:moveTo>
                <a:lnTo>
                  <a:pt x="176516" y="225057"/>
                </a:lnTo>
                <a:lnTo>
                  <a:pt x="196948" y="255706"/>
                </a:lnTo>
                <a:cubicBezTo>
                  <a:pt x="196984" y="255760"/>
                  <a:pt x="197068" y="255885"/>
                  <a:pt x="197282" y="255906"/>
                </a:cubicBezTo>
                <a:cubicBezTo>
                  <a:pt x="197496" y="255929"/>
                  <a:pt x="197602" y="255821"/>
                  <a:pt x="197648" y="255776"/>
                </a:cubicBezTo>
                <a:lnTo>
                  <a:pt x="214087" y="239336"/>
                </a:lnTo>
                <a:close/>
                <a:moveTo>
                  <a:pt x="114780" y="200913"/>
                </a:moveTo>
                <a:cubicBezTo>
                  <a:pt x="111154" y="209665"/>
                  <a:pt x="105078" y="217067"/>
                  <a:pt x="97435" y="222329"/>
                </a:cubicBezTo>
                <a:lnTo>
                  <a:pt x="97434" y="230165"/>
                </a:lnTo>
                <a:cubicBezTo>
                  <a:pt x="109711" y="225745"/>
                  <a:pt x="115904" y="219797"/>
                  <a:pt x="118520" y="216608"/>
                </a:cubicBezTo>
                <a:cubicBezTo>
                  <a:pt x="116730" y="211929"/>
                  <a:pt x="115567" y="206570"/>
                  <a:pt x="114780" y="200913"/>
                </a:cubicBezTo>
                <a:close/>
                <a:moveTo>
                  <a:pt x="24808" y="200875"/>
                </a:moveTo>
                <a:cubicBezTo>
                  <a:pt x="24020" y="206545"/>
                  <a:pt x="22857" y="211917"/>
                  <a:pt x="21063" y="216607"/>
                </a:cubicBezTo>
                <a:cubicBezTo>
                  <a:pt x="23694" y="219826"/>
                  <a:pt x="29858" y="225721"/>
                  <a:pt x="42148" y="230143"/>
                </a:cubicBezTo>
                <a:lnTo>
                  <a:pt x="42148" y="222269"/>
                </a:lnTo>
                <a:cubicBezTo>
                  <a:pt x="34499" y="216978"/>
                  <a:pt x="28431" y="209562"/>
                  <a:pt x="24808" y="200875"/>
                </a:cubicBezTo>
                <a:close/>
                <a:moveTo>
                  <a:pt x="188755" y="193840"/>
                </a:moveTo>
                <a:lnTo>
                  <a:pt x="188755" y="206104"/>
                </a:lnTo>
                <a:lnTo>
                  <a:pt x="224333" y="230423"/>
                </a:lnTo>
                <a:lnTo>
                  <a:pt x="259910" y="206104"/>
                </a:lnTo>
                <a:lnTo>
                  <a:pt x="259910" y="194103"/>
                </a:lnTo>
                <a:cubicBezTo>
                  <a:pt x="249053" y="199803"/>
                  <a:pt x="236963" y="202806"/>
                  <a:pt x="224400" y="202806"/>
                </a:cubicBezTo>
                <a:cubicBezTo>
                  <a:pt x="222684" y="202806"/>
                  <a:pt x="220963" y="202750"/>
                  <a:pt x="219231" y="202638"/>
                </a:cubicBezTo>
                <a:cubicBezTo>
                  <a:pt x="208268" y="201929"/>
                  <a:pt x="197961" y="198816"/>
                  <a:pt x="188755" y="193840"/>
                </a:cubicBezTo>
                <a:close/>
                <a:moveTo>
                  <a:pt x="350609" y="140491"/>
                </a:moveTo>
                <a:cubicBezTo>
                  <a:pt x="351819" y="140491"/>
                  <a:pt x="380433" y="140579"/>
                  <a:pt x="395694" y="148209"/>
                </a:cubicBezTo>
                <a:cubicBezTo>
                  <a:pt x="398940" y="149832"/>
                  <a:pt x="400256" y="153779"/>
                  <a:pt x="398632" y="157024"/>
                </a:cubicBezTo>
                <a:cubicBezTo>
                  <a:pt x="397481" y="159325"/>
                  <a:pt x="395161" y="160657"/>
                  <a:pt x="392751" y="160657"/>
                </a:cubicBezTo>
                <a:cubicBezTo>
                  <a:pt x="391764" y="160657"/>
                  <a:pt x="390762" y="160434"/>
                  <a:pt x="389818" y="159962"/>
                </a:cubicBezTo>
                <a:cubicBezTo>
                  <a:pt x="379430" y="154769"/>
                  <a:pt x="357992" y="153631"/>
                  <a:pt x="350609" y="153631"/>
                </a:cubicBezTo>
                <a:cubicBezTo>
                  <a:pt x="346981" y="153631"/>
                  <a:pt x="344039" y="150689"/>
                  <a:pt x="344039" y="147061"/>
                </a:cubicBezTo>
                <a:cubicBezTo>
                  <a:pt x="344039" y="143433"/>
                  <a:pt x="346981" y="140491"/>
                  <a:pt x="350609" y="140491"/>
                </a:cubicBezTo>
                <a:close/>
                <a:moveTo>
                  <a:pt x="69792" y="118510"/>
                </a:moveTo>
                <a:cubicBezTo>
                  <a:pt x="58669" y="118510"/>
                  <a:pt x="48250" y="122926"/>
                  <a:pt x="40455" y="130947"/>
                </a:cubicBezTo>
                <a:cubicBezTo>
                  <a:pt x="32729" y="138895"/>
                  <a:pt x="28012" y="149773"/>
                  <a:pt x="27173" y="161578"/>
                </a:cubicBezTo>
                <a:cubicBezTo>
                  <a:pt x="26913" y="165238"/>
                  <a:pt x="26772" y="169505"/>
                  <a:pt x="26625" y="174022"/>
                </a:cubicBezTo>
                <a:cubicBezTo>
                  <a:pt x="26606" y="174582"/>
                  <a:pt x="26588" y="175148"/>
                  <a:pt x="26568" y="175713"/>
                </a:cubicBezTo>
                <a:cubicBezTo>
                  <a:pt x="26920" y="175654"/>
                  <a:pt x="27279" y="175616"/>
                  <a:pt x="27647" y="175616"/>
                </a:cubicBezTo>
                <a:cubicBezTo>
                  <a:pt x="31275" y="175616"/>
                  <a:pt x="34216" y="178558"/>
                  <a:pt x="34216" y="182186"/>
                </a:cubicBezTo>
                <a:cubicBezTo>
                  <a:pt x="34216" y="201804"/>
                  <a:pt x="50176" y="217764"/>
                  <a:pt x="69794" y="217764"/>
                </a:cubicBezTo>
                <a:cubicBezTo>
                  <a:pt x="87436" y="217764"/>
                  <a:pt x="102260" y="204955"/>
                  <a:pt x="104934" y="187709"/>
                </a:cubicBezTo>
                <a:cubicBezTo>
                  <a:pt x="94306" y="164306"/>
                  <a:pt x="66978" y="161128"/>
                  <a:pt x="58484" y="160712"/>
                </a:cubicBezTo>
                <a:lnTo>
                  <a:pt x="48620" y="170941"/>
                </a:lnTo>
                <a:cubicBezTo>
                  <a:pt x="46102" y="173552"/>
                  <a:pt x="41943" y="173629"/>
                  <a:pt x="39330" y="171110"/>
                </a:cubicBezTo>
                <a:cubicBezTo>
                  <a:pt x="36718" y="168592"/>
                  <a:pt x="36643" y="164433"/>
                  <a:pt x="39161" y="161821"/>
                </a:cubicBezTo>
                <a:lnTo>
                  <a:pt x="51015" y="149527"/>
                </a:lnTo>
                <a:cubicBezTo>
                  <a:pt x="52209" y="148288"/>
                  <a:pt x="53842" y="147568"/>
                  <a:pt x="55562" y="147520"/>
                </a:cubicBezTo>
                <a:cubicBezTo>
                  <a:pt x="56040" y="147508"/>
                  <a:pt x="67374" y="147246"/>
                  <a:pt x="80551" y="151480"/>
                </a:cubicBezTo>
                <a:cubicBezTo>
                  <a:pt x="94815" y="156063"/>
                  <a:pt x="105854" y="164179"/>
                  <a:pt x="113002" y="175191"/>
                </a:cubicBezTo>
                <a:cubicBezTo>
                  <a:pt x="112988" y="174801"/>
                  <a:pt x="112975" y="174407"/>
                  <a:pt x="112962" y="174019"/>
                </a:cubicBezTo>
                <a:cubicBezTo>
                  <a:pt x="112813" y="169503"/>
                  <a:pt x="112671" y="165237"/>
                  <a:pt x="112412" y="161578"/>
                </a:cubicBezTo>
                <a:cubicBezTo>
                  <a:pt x="111573" y="149773"/>
                  <a:pt x="106856" y="138895"/>
                  <a:pt x="99130" y="130947"/>
                </a:cubicBezTo>
                <a:cubicBezTo>
                  <a:pt x="91333" y="122926"/>
                  <a:pt x="80916" y="118510"/>
                  <a:pt x="69792" y="118510"/>
                </a:cubicBezTo>
                <a:close/>
                <a:moveTo>
                  <a:pt x="357634" y="118509"/>
                </a:moveTo>
                <a:cubicBezTo>
                  <a:pt x="341890" y="118509"/>
                  <a:pt x="329081" y="131317"/>
                  <a:pt x="329081" y="147062"/>
                </a:cubicBezTo>
                <a:lnTo>
                  <a:pt x="329081" y="147454"/>
                </a:lnTo>
                <a:cubicBezTo>
                  <a:pt x="329081" y="150779"/>
                  <a:pt x="329867" y="154108"/>
                  <a:pt x="331353" y="157082"/>
                </a:cubicBezTo>
                <a:lnTo>
                  <a:pt x="335412" y="165198"/>
                </a:lnTo>
                <a:cubicBezTo>
                  <a:pt x="335868" y="166110"/>
                  <a:pt x="336105" y="167116"/>
                  <a:pt x="336105" y="168136"/>
                </a:cubicBezTo>
                <a:lnTo>
                  <a:pt x="336105" y="180418"/>
                </a:lnTo>
                <a:cubicBezTo>
                  <a:pt x="336105" y="200430"/>
                  <a:pt x="351572" y="217176"/>
                  <a:pt x="370585" y="217746"/>
                </a:cubicBezTo>
                <a:cubicBezTo>
                  <a:pt x="380297" y="218046"/>
                  <a:pt x="389495" y="214477"/>
                  <a:pt x="396458" y="207720"/>
                </a:cubicBezTo>
                <a:cubicBezTo>
                  <a:pt x="403425" y="200959"/>
                  <a:pt x="407262" y="191891"/>
                  <a:pt x="407262" y="182185"/>
                </a:cubicBezTo>
                <a:lnTo>
                  <a:pt x="407262" y="168136"/>
                </a:lnTo>
                <a:cubicBezTo>
                  <a:pt x="407262" y="167116"/>
                  <a:pt x="407499" y="166111"/>
                  <a:pt x="407955" y="165198"/>
                </a:cubicBezTo>
                <a:lnTo>
                  <a:pt x="411272" y="158565"/>
                </a:lnTo>
                <a:cubicBezTo>
                  <a:pt x="413244" y="154621"/>
                  <a:pt x="414286" y="150205"/>
                  <a:pt x="414286" y="145795"/>
                </a:cubicBezTo>
                <a:lnTo>
                  <a:pt x="414286" y="118509"/>
                </a:lnTo>
                <a:close/>
                <a:moveTo>
                  <a:pt x="200881" y="60093"/>
                </a:moveTo>
                <a:cubicBezTo>
                  <a:pt x="225612" y="58573"/>
                  <a:pt x="259514" y="60560"/>
                  <a:pt x="278150" y="79196"/>
                </a:cubicBezTo>
                <a:cubicBezTo>
                  <a:pt x="280716" y="81761"/>
                  <a:pt x="280716" y="85921"/>
                  <a:pt x="278150" y="88487"/>
                </a:cubicBezTo>
                <a:cubicBezTo>
                  <a:pt x="275585" y="91052"/>
                  <a:pt x="271425" y="91052"/>
                  <a:pt x="268859" y="88487"/>
                </a:cubicBezTo>
                <a:cubicBezTo>
                  <a:pt x="260081" y="79708"/>
                  <a:pt x="245242" y="74565"/>
                  <a:pt x="224755" y="73201"/>
                </a:cubicBezTo>
                <a:cubicBezTo>
                  <a:pt x="207345" y="72040"/>
                  <a:pt x="190541" y="74009"/>
                  <a:pt x="182073" y="75286"/>
                </a:cubicBezTo>
                <a:cubicBezTo>
                  <a:pt x="181877" y="75316"/>
                  <a:pt x="181730" y="75506"/>
                  <a:pt x="181730" y="75730"/>
                </a:cubicBezTo>
                <a:lnTo>
                  <a:pt x="181730" y="90866"/>
                </a:lnTo>
                <a:cubicBezTo>
                  <a:pt x="181730" y="94494"/>
                  <a:pt x="178788" y="97436"/>
                  <a:pt x="175160" y="97436"/>
                </a:cubicBezTo>
                <a:cubicBezTo>
                  <a:pt x="171532" y="97436"/>
                  <a:pt x="168590" y="94494"/>
                  <a:pt x="168590" y="90866"/>
                </a:cubicBezTo>
                <a:lnTo>
                  <a:pt x="168590" y="75731"/>
                </a:lnTo>
                <a:cubicBezTo>
                  <a:pt x="168590" y="68952"/>
                  <a:pt x="173436" y="63301"/>
                  <a:pt x="180113" y="62294"/>
                </a:cubicBezTo>
                <a:cubicBezTo>
                  <a:pt x="185413" y="61495"/>
                  <a:pt x="192637" y="60599"/>
                  <a:pt x="200881" y="60093"/>
                </a:cubicBezTo>
                <a:close/>
                <a:moveTo>
                  <a:pt x="203259" y="13140"/>
                </a:moveTo>
                <a:cubicBezTo>
                  <a:pt x="175895" y="13140"/>
                  <a:pt x="153632" y="35403"/>
                  <a:pt x="153632" y="62767"/>
                </a:cubicBezTo>
                <a:lnTo>
                  <a:pt x="153632" y="76816"/>
                </a:lnTo>
                <a:cubicBezTo>
                  <a:pt x="153632" y="86382"/>
                  <a:pt x="155775" y="95670"/>
                  <a:pt x="160003" y="104425"/>
                </a:cubicBezTo>
                <a:cubicBezTo>
                  <a:pt x="160433" y="105316"/>
                  <a:pt x="160656" y="106293"/>
                  <a:pt x="160656" y="107281"/>
                </a:cubicBezTo>
                <a:lnTo>
                  <a:pt x="160656" y="123582"/>
                </a:lnTo>
                <a:cubicBezTo>
                  <a:pt x="160656" y="158403"/>
                  <a:pt x="186759" y="187370"/>
                  <a:pt x="220082" y="189528"/>
                </a:cubicBezTo>
                <a:cubicBezTo>
                  <a:pt x="235644" y="190536"/>
                  <a:pt x="250546" y="186047"/>
                  <a:pt x="262713" y="176809"/>
                </a:cubicBezTo>
                <a:cubicBezTo>
                  <a:pt x="262750" y="176782"/>
                  <a:pt x="262787" y="176753"/>
                  <a:pt x="262826" y="176727"/>
                </a:cubicBezTo>
                <a:cubicBezTo>
                  <a:pt x="264565" y="175400"/>
                  <a:pt x="266248" y="173976"/>
                  <a:pt x="267870" y="172457"/>
                </a:cubicBezTo>
                <a:cubicBezTo>
                  <a:pt x="280857" y="160283"/>
                  <a:pt x="288009" y="143781"/>
                  <a:pt x="288009" y="125989"/>
                </a:cubicBezTo>
                <a:lnTo>
                  <a:pt x="288009" y="107282"/>
                </a:lnTo>
                <a:cubicBezTo>
                  <a:pt x="288009" y="106293"/>
                  <a:pt x="288232" y="105317"/>
                  <a:pt x="288663" y="104426"/>
                </a:cubicBezTo>
                <a:cubicBezTo>
                  <a:pt x="292890" y="95671"/>
                  <a:pt x="295034" y="86382"/>
                  <a:pt x="295034" y="76817"/>
                </a:cubicBezTo>
                <a:lnTo>
                  <a:pt x="295034" y="13140"/>
                </a:lnTo>
                <a:close/>
                <a:moveTo>
                  <a:pt x="203259" y="0"/>
                </a:moveTo>
                <a:lnTo>
                  <a:pt x="301603" y="0"/>
                </a:lnTo>
                <a:cubicBezTo>
                  <a:pt x="305232" y="0"/>
                  <a:pt x="308173" y="2942"/>
                  <a:pt x="308173" y="6570"/>
                </a:cubicBezTo>
                <a:lnTo>
                  <a:pt x="308173" y="76814"/>
                </a:lnTo>
                <a:cubicBezTo>
                  <a:pt x="308173" y="87870"/>
                  <a:pt x="305811" y="98605"/>
                  <a:pt x="301149" y="108750"/>
                </a:cubicBezTo>
                <a:lnTo>
                  <a:pt x="301149" y="125987"/>
                </a:lnTo>
                <a:cubicBezTo>
                  <a:pt x="301149" y="147139"/>
                  <a:pt x="292294" y="167570"/>
                  <a:pt x="276855" y="182042"/>
                </a:cubicBezTo>
                <a:cubicBezTo>
                  <a:pt x="275619" y="183200"/>
                  <a:pt x="274344" y="184295"/>
                  <a:pt x="273050" y="185361"/>
                </a:cubicBezTo>
                <a:lnTo>
                  <a:pt x="273050" y="206945"/>
                </a:lnTo>
                <a:lnTo>
                  <a:pt x="285288" y="219802"/>
                </a:lnTo>
                <a:cubicBezTo>
                  <a:pt x="286607" y="221187"/>
                  <a:pt x="287216" y="223025"/>
                  <a:pt x="287079" y="224832"/>
                </a:cubicBezTo>
                <a:lnTo>
                  <a:pt x="325377" y="238758"/>
                </a:lnTo>
                <a:lnTo>
                  <a:pt x="338617" y="234976"/>
                </a:lnTo>
                <a:cubicBezTo>
                  <a:pt x="344042" y="233425"/>
                  <a:pt x="344042" y="232819"/>
                  <a:pt x="344042" y="231355"/>
                </a:cubicBezTo>
                <a:lnTo>
                  <a:pt x="344040" y="221863"/>
                </a:lnTo>
                <a:cubicBezTo>
                  <a:pt x="331346" y="212681"/>
                  <a:pt x="322966" y="197423"/>
                  <a:pt x="322966" y="180417"/>
                </a:cubicBezTo>
                <a:lnTo>
                  <a:pt x="322966" y="169686"/>
                </a:lnTo>
                <a:lnTo>
                  <a:pt x="319601" y="162957"/>
                </a:lnTo>
                <a:cubicBezTo>
                  <a:pt x="317207" y="158169"/>
                  <a:pt x="315941" y="152807"/>
                  <a:pt x="315941" y="147453"/>
                </a:cubicBezTo>
                <a:lnTo>
                  <a:pt x="315941" y="147061"/>
                </a:lnTo>
                <a:cubicBezTo>
                  <a:pt x="315941" y="124072"/>
                  <a:pt x="334645" y="105368"/>
                  <a:pt x="357634" y="105368"/>
                </a:cubicBezTo>
                <a:lnTo>
                  <a:pt x="420856" y="105368"/>
                </a:lnTo>
                <a:cubicBezTo>
                  <a:pt x="424484" y="105368"/>
                  <a:pt x="427426" y="108310"/>
                  <a:pt x="427426" y="111938"/>
                </a:cubicBezTo>
                <a:lnTo>
                  <a:pt x="427426" y="145795"/>
                </a:lnTo>
                <a:cubicBezTo>
                  <a:pt x="427426" y="152233"/>
                  <a:pt x="425904" y="158681"/>
                  <a:pt x="423025" y="164441"/>
                </a:cubicBezTo>
                <a:lnTo>
                  <a:pt x="420401" y="169687"/>
                </a:lnTo>
                <a:lnTo>
                  <a:pt x="420401" y="182184"/>
                </a:lnTo>
                <a:cubicBezTo>
                  <a:pt x="420401" y="195475"/>
                  <a:pt x="415148" y="207892"/>
                  <a:pt x="405609" y="217149"/>
                </a:cubicBezTo>
                <a:cubicBezTo>
                  <a:pt x="403640" y="219059"/>
                  <a:pt x="401535" y="220771"/>
                  <a:pt x="399327" y="222300"/>
                </a:cubicBezTo>
                <a:lnTo>
                  <a:pt x="399327" y="231357"/>
                </a:lnTo>
                <a:cubicBezTo>
                  <a:pt x="399327" y="232576"/>
                  <a:pt x="400145" y="233660"/>
                  <a:pt x="401316" y="233995"/>
                </a:cubicBezTo>
                <a:lnTo>
                  <a:pt x="428450" y="241747"/>
                </a:lnTo>
                <a:cubicBezTo>
                  <a:pt x="440254" y="245120"/>
                  <a:pt x="448499" y="256052"/>
                  <a:pt x="448499" y="268331"/>
                </a:cubicBezTo>
                <a:lnTo>
                  <a:pt x="448499" y="322680"/>
                </a:lnTo>
                <a:cubicBezTo>
                  <a:pt x="448499" y="326308"/>
                  <a:pt x="445557" y="329250"/>
                  <a:pt x="441929" y="329250"/>
                </a:cubicBezTo>
                <a:cubicBezTo>
                  <a:pt x="438301" y="329250"/>
                  <a:pt x="435359" y="326308"/>
                  <a:pt x="435359" y="322680"/>
                </a:cubicBezTo>
                <a:lnTo>
                  <a:pt x="435359" y="268331"/>
                </a:lnTo>
                <a:cubicBezTo>
                  <a:pt x="435359" y="261889"/>
                  <a:pt x="431033" y="256154"/>
                  <a:pt x="424840" y="254385"/>
                </a:cubicBezTo>
                <a:lnTo>
                  <a:pt x="397706" y="246632"/>
                </a:lnTo>
                <a:cubicBezTo>
                  <a:pt x="396726" y="246353"/>
                  <a:pt x="395796" y="245973"/>
                  <a:pt x="394910" y="245523"/>
                </a:cubicBezTo>
                <a:lnTo>
                  <a:pt x="378253" y="262180"/>
                </a:lnTo>
                <a:lnTo>
                  <a:pt x="378253" y="322680"/>
                </a:lnTo>
                <a:cubicBezTo>
                  <a:pt x="378253" y="326308"/>
                  <a:pt x="375311" y="329250"/>
                  <a:pt x="371683" y="329250"/>
                </a:cubicBezTo>
                <a:cubicBezTo>
                  <a:pt x="368055" y="329250"/>
                  <a:pt x="365113" y="326308"/>
                  <a:pt x="365113" y="322680"/>
                </a:cubicBezTo>
                <a:lnTo>
                  <a:pt x="365113" y="262180"/>
                </a:lnTo>
                <a:lnTo>
                  <a:pt x="348339" y="245406"/>
                </a:lnTo>
                <a:cubicBezTo>
                  <a:pt x="346097" y="246505"/>
                  <a:pt x="343863" y="247146"/>
                  <a:pt x="342226" y="247614"/>
                </a:cubicBezTo>
                <a:lnTo>
                  <a:pt x="340603" y="248077"/>
                </a:lnTo>
                <a:cubicBezTo>
                  <a:pt x="346691" y="254413"/>
                  <a:pt x="350320" y="262980"/>
                  <a:pt x="350320" y="272115"/>
                </a:cubicBezTo>
                <a:lnTo>
                  <a:pt x="350320" y="322680"/>
                </a:lnTo>
                <a:cubicBezTo>
                  <a:pt x="350320" y="326308"/>
                  <a:pt x="347378" y="329250"/>
                  <a:pt x="343750" y="329250"/>
                </a:cubicBezTo>
                <a:cubicBezTo>
                  <a:pt x="340122" y="329250"/>
                  <a:pt x="337180" y="326308"/>
                  <a:pt x="337180" y="322680"/>
                </a:cubicBezTo>
                <a:lnTo>
                  <a:pt x="337180" y="272115"/>
                </a:lnTo>
                <a:cubicBezTo>
                  <a:pt x="337180" y="263095"/>
                  <a:pt x="331485" y="254965"/>
                  <a:pt x="323009" y="251882"/>
                </a:cubicBezTo>
                <a:lnTo>
                  <a:pt x="280392" y="236385"/>
                </a:lnTo>
                <a:lnTo>
                  <a:pt x="262650" y="262997"/>
                </a:lnTo>
                <a:cubicBezTo>
                  <a:pt x="260382" y="266400"/>
                  <a:pt x="256747" y="268582"/>
                  <a:pt x="252678" y="268985"/>
                </a:cubicBezTo>
                <a:cubicBezTo>
                  <a:pt x="252225" y="269029"/>
                  <a:pt x="251773" y="269051"/>
                  <a:pt x="251323" y="269051"/>
                </a:cubicBezTo>
                <a:cubicBezTo>
                  <a:pt x="247733" y="269051"/>
                  <a:pt x="244294" y="267638"/>
                  <a:pt x="241725" y="265068"/>
                </a:cubicBezTo>
                <a:lnTo>
                  <a:pt x="230902" y="254245"/>
                </a:lnTo>
                <a:lnTo>
                  <a:pt x="230902" y="322679"/>
                </a:lnTo>
                <a:cubicBezTo>
                  <a:pt x="230902" y="326308"/>
                  <a:pt x="227960" y="329249"/>
                  <a:pt x="224332" y="329249"/>
                </a:cubicBezTo>
                <a:cubicBezTo>
                  <a:pt x="220704" y="329249"/>
                  <a:pt x="217762" y="326308"/>
                  <a:pt x="217762" y="322679"/>
                </a:cubicBezTo>
                <a:lnTo>
                  <a:pt x="217762" y="254245"/>
                </a:lnTo>
                <a:lnTo>
                  <a:pt x="206939" y="265068"/>
                </a:lnTo>
                <a:cubicBezTo>
                  <a:pt x="204368" y="267637"/>
                  <a:pt x="200930" y="269050"/>
                  <a:pt x="197340" y="269050"/>
                </a:cubicBezTo>
                <a:cubicBezTo>
                  <a:pt x="196890" y="269050"/>
                  <a:pt x="196439" y="269028"/>
                  <a:pt x="195985" y="268984"/>
                </a:cubicBezTo>
                <a:cubicBezTo>
                  <a:pt x="191916" y="268581"/>
                  <a:pt x="188282" y="266399"/>
                  <a:pt x="186014" y="262997"/>
                </a:cubicBezTo>
                <a:lnTo>
                  <a:pt x="168273" y="236384"/>
                </a:lnTo>
                <a:lnTo>
                  <a:pt x="125655" y="251880"/>
                </a:lnTo>
                <a:cubicBezTo>
                  <a:pt x="117178" y="254963"/>
                  <a:pt x="111484" y="263094"/>
                  <a:pt x="111484" y="272113"/>
                </a:cubicBezTo>
                <a:lnTo>
                  <a:pt x="111484" y="322678"/>
                </a:lnTo>
                <a:cubicBezTo>
                  <a:pt x="111484" y="326307"/>
                  <a:pt x="108542" y="329248"/>
                  <a:pt x="104914" y="329248"/>
                </a:cubicBezTo>
                <a:cubicBezTo>
                  <a:pt x="101285" y="329248"/>
                  <a:pt x="98344" y="326307"/>
                  <a:pt x="98344" y="322678"/>
                </a:cubicBezTo>
                <a:lnTo>
                  <a:pt x="98344" y="272113"/>
                </a:lnTo>
                <a:cubicBezTo>
                  <a:pt x="98344" y="265488"/>
                  <a:pt x="100257" y="259163"/>
                  <a:pt x="103628" y="253770"/>
                </a:cubicBezTo>
                <a:lnTo>
                  <a:pt x="96469" y="250191"/>
                </a:lnTo>
                <a:lnTo>
                  <a:pt x="88833" y="257447"/>
                </a:lnTo>
                <a:cubicBezTo>
                  <a:pt x="83495" y="262520"/>
                  <a:pt x="76642" y="265058"/>
                  <a:pt x="69791" y="265058"/>
                </a:cubicBezTo>
                <a:cubicBezTo>
                  <a:pt x="62938" y="265058"/>
                  <a:pt x="56088" y="262522"/>
                  <a:pt x="50748" y="257447"/>
                </a:cubicBezTo>
                <a:lnTo>
                  <a:pt x="43111" y="250190"/>
                </a:lnTo>
                <a:lnTo>
                  <a:pt x="21157" y="261167"/>
                </a:lnTo>
                <a:cubicBezTo>
                  <a:pt x="16212" y="263639"/>
                  <a:pt x="13140" y="268611"/>
                  <a:pt x="13140" y="274140"/>
                </a:cubicBezTo>
                <a:lnTo>
                  <a:pt x="13140" y="322677"/>
                </a:lnTo>
                <a:cubicBezTo>
                  <a:pt x="13140" y="326305"/>
                  <a:pt x="10198" y="329246"/>
                  <a:pt x="6570" y="329246"/>
                </a:cubicBezTo>
                <a:cubicBezTo>
                  <a:pt x="2942" y="329246"/>
                  <a:pt x="0" y="326305"/>
                  <a:pt x="0" y="322677"/>
                </a:cubicBezTo>
                <a:lnTo>
                  <a:pt x="0" y="274140"/>
                </a:lnTo>
                <a:cubicBezTo>
                  <a:pt x="0" y="263603"/>
                  <a:pt x="5855" y="254129"/>
                  <a:pt x="15281" y="249413"/>
                </a:cubicBezTo>
                <a:lnTo>
                  <a:pt x="32911" y="240598"/>
                </a:lnTo>
                <a:cubicBezTo>
                  <a:pt x="13979" y="232364"/>
                  <a:pt x="8006" y="220820"/>
                  <a:pt x="7718" y="220245"/>
                </a:cubicBezTo>
                <a:cubicBezTo>
                  <a:pt x="6793" y="218396"/>
                  <a:pt x="6793" y="216219"/>
                  <a:pt x="7718" y="214369"/>
                </a:cubicBezTo>
                <a:cubicBezTo>
                  <a:pt x="12454" y="204897"/>
                  <a:pt x="13028" y="187536"/>
                  <a:pt x="13489" y="173586"/>
                </a:cubicBezTo>
                <a:cubicBezTo>
                  <a:pt x="13642" y="168940"/>
                  <a:pt x="13788" y="164553"/>
                  <a:pt x="14066" y="160645"/>
                </a:cubicBezTo>
                <a:cubicBezTo>
                  <a:pt x="16305" y="129132"/>
                  <a:pt x="40262" y="105368"/>
                  <a:pt x="69791" y="105368"/>
                </a:cubicBezTo>
                <a:cubicBezTo>
                  <a:pt x="99320" y="105368"/>
                  <a:pt x="123276" y="129133"/>
                  <a:pt x="125516" y="160645"/>
                </a:cubicBezTo>
                <a:cubicBezTo>
                  <a:pt x="125793" y="164552"/>
                  <a:pt x="125939" y="168940"/>
                  <a:pt x="126092" y="173584"/>
                </a:cubicBezTo>
                <a:cubicBezTo>
                  <a:pt x="126553" y="187535"/>
                  <a:pt x="127127" y="204897"/>
                  <a:pt x="131863" y="214370"/>
                </a:cubicBezTo>
                <a:cubicBezTo>
                  <a:pt x="132788" y="216219"/>
                  <a:pt x="132788" y="218397"/>
                  <a:pt x="131863" y="220246"/>
                </a:cubicBezTo>
                <a:cubicBezTo>
                  <a:pt x="131576" y="220821"/>
                  <a:pt x="125590" y="232388"/>
                  <a:pt x="106695" y="240613"/>
                </a:cubicBezTo>
                <a:lnTo>
                  <a:pt x="113043" y="243786"/>
                </a:lnTo>
                <a:cubicBezTo>
                  <a:pt x="115514" y="242039"/>
                  <a:pt x="118236" y="240596"/>
                  <a:pt x="121165" y="239531"/>
                </a:cubicBezTo>
                <a:lnTo>
                  <a:pt x="161587" y="224833"/>
                </a:lnTo>
                <a:cubicBezTo>
                  <a:pt x="161449" y="223026"/>
                  <a:pt x="162059" y="221188"/>
                  <a:pt x="163377" y="219803"/>
                </a:cubicBezTo>
                <a:lnTo>
                  <a:pt x="175615" y="206946"/>
                </a:lnTo>
                <a:lnTo>
                  <a:pt x="175615" y="184853"/>
                </a:lnTo>
                <a:cubicBezTo>
                  <a:pt x="158437" y="170267"/>
                  <a:pt x="147517" y="148141"/>
                  <a:pt x="147517" y="123582"/>
                </a:cubicBezTo>
                <a:lnTo>
                  <a:pt x="147517" y="108751"/>
                </a:lnTo>
                <a:cubicBezTo>
                  <a:pt x="142855" y="98607"/>
                  <a:pt x="140492" y="87872"/>
                  <a:pt x="140492" y="76816"/>
                </a:cubicBezTo>
                <a:lnTo>
                  <a:pt x="140492" y="62766"/>
                </a:lnTo>
                <a:cubicBezTo>
                  <a:pt x="140492" y="28157"/>
                  <a:pt x="168649" y="0"/>
                  <a:pt x="203259" y="0"/>
                </a:cubicBezTo>
                <a:close/>
              </a:path>
            </a:pathLst>
          </a:custGeom>
          <a:solidFill>
            <a:schemeClr val="accent2"/>
          </a:solidFill>
          <a:ln w="874" cap="flat">
            <a:noFill/>
            <a:prstDash val="solid"/>
            <a:miter/>
          </a:ln>
        </p:spPr>
        <p:txBody>
          <a:bodyPr rtlCol="0" anchor="ctr"/>
          <a:lstStyle/>
          <a:p>
            <a:endParaRPr lang="en-GB"/>
          </a:p>
        </p:txBody>
      </p:sp>
      <p:pic>
        <p:nvPicPr>
          <p:cNvPr id="26" name="Graphic 25">
            <a:extLst>
              <a:ext uri="{FF2B5EF4-FFF2-40B4-BE49-F238E27FC236}">
                <a16:creationId xmlns:a16="http://schemas.microsoft.com/office/drawing/2014/main" id="{DC62E225-6043-3ADB-4E7F-98F2985E0C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43459" y="4020524"/>
            <a:ext cx="702630" cy="702630"/>
          </a:xfrm>
          <a:prstGeom prst="rect">
            <a:avLst/>
          </a:prstGeom>
        </p:spPr>
      </p:pic>
      <p:sp>
        <p:nvSpPr>
          <p:cNvPr id="65" name="Graphic 13">
            <a:extLst>
              <a:ext uri="{FF2B5EF4-FFF2-40B4-BE49-F238E27FC236}">
                <a16:creationId xmlns:a16="http://schemas.microsoft.com/office/drawing/2014/main" id="{B7EC2B22-9FB5-4645-B3CC-29D4F4439BC0}"/>
              </a:ext>
            </a:extLst>
          </p:cNvPr>
          <p:cNvSpPr/>
          <p:nvPr/>
        </p:nvSpPr>
        <p:spPr>
          <a:xfrm>
            <a:off x="9323210" y="2986507"/>
            <a:ext cx="854642" cy="757960"/>
          </a:xfrm>
          <a:custGeom>
            <a:avLst/>
            <a:gdLst>
              <a:gd name="connsiteX0" fmla="*/ 447123 w 448500"/>
              <a:gd name="connsiteY0" fmla="*/ 115368 h 397763"/>
              <a:gd name="connsiteX1" fmla="*/ 368653 w 448500"/>
              <a:gd name="connsiteY1" fmla="*/ 17910 h 397763"/>
              <a:gd name="connsiteX2" fmla="*/ 247125 w 448500"/>
              <a:gd name="connsiteY2" fmla="*/ 1541 h 397763"/>
              <a:gd name="connsiteX3" fmla="*/ 185056 w 448500"/>
              <a:gd name="connsiteY3" fmla="*/ 3738 h 397763"/>
              <a:gd name="connsiteX4" fmla="*/ 179468 w 448500"/>
              <a:gd name="connsiteY4" fmla="*/ 11065 h 397763"/>
              <a:gd name="connsiteX5" fmla="*/ 186795 w 448500"/>
              <a:gd name="connsiteY5" fmla="*/ 16653 h 397763"/>
              <a:gd name="connsiteX6" fmla="*/ 245385 w 448500"/>
              <a:gd name="connsiteY6" fmla="*/ 14455 h 397763"/>
              <a:gd name="connsiteX7" fmla="*/ 328839 w 448500"/>
              <a:gd name="connsiteY7" fmla="*/ 25696 h 397763"/>
              <a:gd name="connsiteX8" fmla="*/ 224249 w 448500"/>
              <a:gd name="connsiteY8" fmla="*/ 47009 h 397763"/>
              <a:gd name="connsiteX9" fmla="*/ 119661 w 448500"/>
              <a:gd name="connsiteY9" fmla="*/ 25696 h 397763"/>
              <a:gd name="connsiteX10" fmla="*/ 155812 w 448500"/>
              <a:gd name="connsiteY10" fmla="*/ 20826 h 397763"/>
              <a:gd name="connsiteX11" fmla="*/ 161400 w 448500"/>
              <a:gd name="connsiteY11" fmla="*/ 13499 h 397763"/>
              <a:gd name="connsiteX12" fmla="*/ 154073 w 448500"/>
              <a:gd name="connsiteY12" fmla="*/ 7912 h 397763"/>
              <a:gd name="connsiteX13" fmla="*/ 79852 w 448500"/>
              <a:gd name="connsiteY13" fmla="*/ 17908 h 397763"/>
              <a:gd name="connsiteX14" fmla="*/ 79821 w 448500"/>
              <a:gd name="connsiteY14" fmla="*/ 17913 h 397763"/>
              <a:gd name="connsiteX15" fmla="*/ 79722 w 448500"/>
              <a:gd name="connsiteY15" fmla="*/ 17926 h 397763"/>
              <a:gd name="connsiteX16" fmla="*/ 79426 w 448500"/>
              <a:gd name="connsiteY16" fmla="*/ 17980 h 397763"/>
              <a:gd name="connsiteX17" fmla="*/ 79234 w 448500"/>
              <a:gd name="connsiteY17" fmla="*/ 18015 h 397763"/>
              <a:gd name="connsiteX18" fmla="*/ 79074 w 448500"/>
              <a:gd name="connsiteY18" fmla="*/ 18050 h 397763"/>
              <a:gd name="connsiteX19" fmla="*/ 78853 w 448500"/>
              <a:gd name="connsiteY19" fmla="*/ 18111 h 397763"/>
              <a:gd name="connsiteX20" fmla="*/ 78513 w 448500"/>
              <a:gd name="connsiteY20" fmla="*/ 18210 h 397763"/>
              <a:gd name="connsiteX21" fmla="*/ 78376 w 448500"/>
              <a:gd name="connsiteY21" fmla="*/ 18262 h 397763"/>
              <a:gd name="connsiteX22" fmla="*/ 78317 w 448500"/>
              <a:gd name="connsiteY22" fmla="*/ 18285 h 397763"/>
              <a:gd name="connsiteX23" fmla="*/ 78120 w 448500"/>
              <a:gd name="connsiteY23" fmla="*/ 18358 h 397763"/>
              <a:gd name="connsiteX24" fmla="*/ 77775 w 448500"/>
              <a:gd name="connsiteY24" fmla="*/ 18514 h 397763"/>
              <a:gd name="connsiteX25" fmla="*/ 77627 w 448500"/>
              <a:gd name="connsiteY25" fmla="*/ 18584 h 397763"/>
              <a:gd name="connsiteX26" fmla="*/ 77465 w 448500"/>
              <a:gd name="connsiteY26" fmla="*/ 18669 h 397763"/>
              <a:gd name="connsiteX27" fmla="*/ 77313 w 448500"/>
              <a:gd name="connsiteY27" fmla="*/ 18759 h 397763"/>
              <a:gd name="connsiteX28" fmla="*/ 1378 w 448500"/>
              <a:gd name="connsiteY28" fmla="*/ 115367 h 397763"/>
              <a:gd name="connsiteX29" fmla="*/ 696 w 448500"/>
              <a:gd name="connsiteY29" fmla="*/ 122305 h 397763"/>
              <a:gd name="connsiteX30" fmla="*/ 140134 w 448500"/>
              <a:gd name="connsiteY30" fmla="*/ 308101 h 397763"/>
              <a:gd name="connsiteX31" fmla="*/ 149260 w 448500"/>
              <a:gd name="connsiteY31" fmla="*/ 309378 h 397763"/>
              <a:gd name="connsiteX32" fmla="*/ 150537 w 448500"/>
              <a:gd name="connsiteY32" fmla="*/ 300252 h 397763"/>
              <a:gd name="connsiteX33" fmla="*/ 24240 w 448500"/>
              <a:gd name="connsiteY33" fmla="*/ 132857 h 397763"/>
              <a:gd name="connsiteX34" fmla="*/ 126293 w 448500"/>
              <a:gd name="connsiteY34" fmla="*/ 165002 h 397763"/>
              <a:gd name="connsiteX35" fmla="*/ 204878 w 448500"/>
              <a:gd name="connsiteY35" fmla="*/ 372277 h 397763"/>
              <a:gd name="connsiteX36" fmla="*/ 168917 w 448500"/>
              <a:gd name="connsiteY36" fmla="*/ 324614 h 397763"/>
              <a:gd name="connsiteX37" fmla="*/ 159791 w 448500"/>
              <a:gd name="connsiteY37" fmla="*/ 323337 h 397763"/>
              <a:gd name="connsiteX38" fmla="*/ 158514 w 448500"/>
              <a:gd name="connsiteY38" fmla="*/ 332463 h 397763"/>
              <a:gd name="connsiteX39" fmla="*/ 200317 w 448500"/>
              <a:gd name="connsiteY39" fmla="*/ 387834 h 397763"/>
              <a:gd name="connsiteX40" fmla="*/ 217947 w 448500"/>
              <a:gd name="connsiteY40" fmla="*/ 397648 h 397763"/>
              <a:gd name="connsiteX41" fmla="*/ 230708 w 448500"/>
              <a:gd name="connsiteY41" fmla="*/ 397626 h 397763"/>
              <a:gd name="connsiteX42" fmla="*/ 248509 w 448500"/>
              <a:gd name="connsiteY42" fmla="*/ 387435 h 397763"/>
              <a:gd name="connsiteX43" fmla="*/ 375695 w 448500"/>
              <a:gd name="connsiteY43" fmla="*/ 218860 h 397763"/>
              <a:gd name="connsiteX44" fmla="*/ 374418 w 448500"/>
              <a:gd name="connsiteY44" fmla="*/ 209734 h 397763"/>
              <a:gd name="connsiteX45" fmla="*/ 365292 w 448500"/>
              <a:gd name="connsiteY45" fmla="*/ 211012 h 397763"/>
              <a:gd name="connsiteX46" fmla="*/ 243619 w 448500"/>
              <a:gd name="connsiteY46" fmla="*/ 372280 h 397763"/>
              <a:gd name="connsiteX47" fmla="*/ 322206 w 448500"/>
              <a:gd name="connsiteY47" fmla="*/ 165003 h 397763"/>
              <a:gd name="connsiteX48" fmla="*/ 424260 w 448500"/>
              <a:gd name="connsiteY48" fmla="*/ 132858 h 397763"/>
              <a:gd name="connsiteX49" fmla="*/ 383608 w 448500"/>
              <a:gd name="connsiteY49" fmla="*/ 186737 h 397763"/>
              <a:gd name="connsiteX50" fmla="*/ 384885 w 448500"/>
              <a:gd name="connsiteY50" fmla="*/ 195863 h 397763"/>
              <a:gd name="connsiteX51" fmla="*/ 394011 w 448500"/>
              <a:gd name="connsiteY51" fmla="*/ 194586 h 397763"/>
              <a:gd name="connsiteX52" fmla="*/ 447799 w 448500"/>
              <a:gd name="connsiteY52" fmla="*/ 122316 h 397763"/>
              <a:gd name="connsiteX53" fmla="*/ 447123 w 448500"/>
              <a:gd name="connsiteY53" fmla="*/ 115368 h 397763"/>
              <a:gd name="connsiteX54" fmla="*/ 224250 w 448500"/>
              <a:gd name="connsiteY54" fmla="*/ 63543 h 397763"/>
              <a:gd name="connsiteX55" fmla="*/ 302859 w 448500"/>
              <a:gd name="connsiteY55" fmla="*/ 153221 h 397763"/>
              <a:gd name="connsiteX56" fmla="*/ 145641 w 448500"/>
              <a:gd name="connsiteY56" fmla="*/ 153221 h 397763"/>
              <a:gd name="connsiteX57" fmla="*/ 224250 w 448500"/>
              <a:gd name="connsiteY57" fmla="*/ 63543 h 397763"/>
              <a:gd name="connsiteX58" fmla="*/ 16757 w 448500"/>
              <a:gd name="connsiteY58" fmla="*/ 116838 h 397763"/>
              <a:gd name="connsiteX59" fmla="*/ 78571 w 448500"/>
              <a:gd name="connsiteY59" fmla="*/ 37570 h 397763"/>
              <a:gd name="connsiteX60" fmla="*/ 120478 w 448500"/>
              <a:gd name="connsiteY60" fmla="*/ 149510 h 397763"/>
              <a:gd name="connsiteX61" fmla="*/ 16757 w 448500"/>
              <a:gd name="connsiteY61" fmla="*/ 116838 h 397763"/>
              <a:gd name="connsiteX62" fmla="*/ 90819 w 448500"/>
              <a:gd name="connsiteY62" fmla="*/ 33117 h 397763"/>
              <a:gd name="connsiteX63" fmla="*/ 211953 w 448500"/>
              <a:gd name="connsiteY63" fmla="*/ 57803 h 397763"/>
              <a:gd name="connsiteX64" fmla="*/ 133547 w 448500"/>
              <a:gd name="connsiteY64" fmla="*/ 147249 h 397763"/>
              <a:gd name="connsiteX65" fmla="*/ 90819 w 448500"/>
              <a:gd name="connsiteY65" fmla="*/ 33117 h 397763"/>
              <a:gd name="connsiteX66" fmla="*/ 224970 w 448500"/>
              <a:gd name="connsiteY66" fmla="*/ 384715 h 397763"/>
              <a:gd name="connsiteX67" fmla="*/ 223531 w 448500"/>
              <a:gd name="connsiteY67" fmla="*/ 384715 h 397763"/>
              <a:gd name="connsiteX68" fmla="*/ 140703 w 448500"/>
              <a:gd name="connsiteY68" fmla="*/ 166251 h 397763"/>
              <a:gd name="connsiteX69" fmla="*/ 307797 w 448500"/>
              <a:gd name="connsiteY69" fmla="*/ 166251 h 397763"/>
              <a:gd name="connsiteX70" fmla="*/ 224970 w 448500"/>
              <a:gd name="connsiteY70" fmla="*/ 384715 h 397763"/>
              <a:gd name="connsiteX71" fmla="*/ 314952 w 448500"/>
              <a:gd name="connsiteY71" fmla="*/ 147248 h 397763"/>
              <a:gd name="connsiteX72" fmla="*/ 236546 w 448500"/>
              <a:gd name="connsiteY72" fmla="*/ 57803 h 397763"/>
              <a:gd name="connsiteX73" fmla="*/ 357680 w 448500"/>
              <a:gd name="connsiteY73" fmla="*/ 33117 h 397763"/>
              <a:gd name="connsiteX74" fmla="*/ 314952 w 448500"/>
              <a:gd name="connsiteY74" fmla="*/ 147248 h 397763"/>
              <a:gd name="connsiteX75" fmla="*/ 328021 w 448500"/>
              <a:gd name="connsiteY75" fmla="*/ 149508 h 397763"/>
              <a:gd name="connsiteX76" fmla="*/ 369928 w 448500"/>
              <a:gd name="connsiteY76" fmla="*/ 37569 h 397763"/>
              <a:gd name="connsiteX77" fmla="*/ 431743 w 448500"/>
              <a:gd name="connsiteY77" fmla="*/ 116837 h 397763"/>
              <a:gd name="connsiteX78" fmla="*/ 328021 w 448500"/>
              <a:gd name="connsiteY78" fmla="*/ 149508 h 39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48500" h="397763">
                <a:moveTo>
                  <a:pt x="447123" y="115368"/>
                </a:moveTo>
                <a:cubicBezTo>
                  <a:pt x="369487" y="15822"/>
                  <a:pt x="372798" y="18316"/>
                  <a:pt x="368653" y="17910"/>
                </a:cubicBezTo>
                <a:lnTo>
                  <a:pt x="247125" y="1541"/>
                </a:lnTo>
                <a:cubicBezTo>
                  <a:pt x="216490" y="-2586"/>
                  <a:pt x="195681" y="2777"/>
                  <a:pt x="185056" y="3738"/>
                </a:cubicBezTo>
                <a:cubicBezTo>
                  <a:pt x="181490" y="4218"/>
                  <a:pt x="178989" y="7499"/>
                  <a:pt x="179468" y="11065"/>
                </a:cubicBezTo>
                <a:cubicBezTo>
                  <a:pt x="179948" y="14631"/>
                  <a:pt x="183233" y="17137"/>
                  <a:pt x="186795" y="16653"/>
                </a:cubicBezTo>
                <a:cubicBezTo>
                  <a:pt x="197571" y="15665"/>
                  <a:pt x="216897" y="10620"/>
                  <a:pt x="245385" y="14455"/>
                </a:cubicBezTo>
                <a:lnTo>
                  <a:pt x="328839" y="25696"/>
                </a:lnTo>
                <a:cubicBezTo>
                  <a:pt x="322593" y="26968"/>
                  <a:pt x="230499" y="45735"/>
                  <a:pt x="224249" y="47009"/>
                </a:cubicBezTo>
                <a:lnTo>
                  <a:pt x="119661" y="25696"/>
                </a:lnTo>
                <a:lnTo>
                  <a:pt x="155812" y="20826"/>
                </a:lnTo>
                <a:cubicBezTo>
                  <a:pt x="159378" y="20346"/>
                  <a:pt x="161879" y="17065"/>
                  <a:pt x="161400" y="13499"/>
                </a:cubicBezTo>
                <a:cubicBezTo>
                  <a:pt x="160920" y="9932"/>
                  <a:pt x="157633" y="7431"/>
                  <a:pt x="154073" y="7912"/>
                </a:cubicBezTo>
                <a:lnTo>
                  <a:pt x="79852" y="17908"/>
                </a:lnTo>
                <a:cubicBezTo>
                  <a:pt x="79842" y="17909"/>
                  <a:pt x="79831" y="17911"/>
                  <a:pt x="79821" y="17913"/>
                </a:cubicBezTo>
                <a:lnTo>
                  <a:pt x="79722" y="17926"/>
                </a:lnTo>
                <a:cubicBezTo>
                  <a:pt x="79623" y="17940"/>
                  <a:pt x="79525" y="17962"/>
                  <a:pt x="79426" y="17980"/>
                </a:cubicBezTo>
                <a:cubicBezTo>
                  <a:pt x="79362" y="17992"/>
                  <a:pt x="79297" y="18001"/>
                  <a:pt x="79234" y="18015"/>
                </a:cubicBezTo>
                <a:cubicBezTo>
                  <a:pt x="79180" y="18026"/>
                  <a:pt x="79127" y="18038"/>
                  <a:pt x="79074" y="18050"/>
                </a:cubicBezTo>
                <a:cubicBezTo>
                  <a:pt x="79000" y="18068"/>
                  <a:pt x="78926" y="18090"/>
                  <a:pt x="78853" y="18111"/>
                </a:cubicBezTo>
                <a:cubicBezTo>
                  <a:pt x="78739" y="18142"/>
                  <a:pt x="78625" y="18173"/>
                  <a:pt x="78513" y="18210"/>
                </a:cubicBezTo>
                <a:cubicBezTo>
                  <a:pt x="78466" y="18226"/>
                  <a:pt x="78423" y="18245"/>
                  <a:pt x="78376" y="18262"/>
                </a:cubicBezTo>
                <a:cubicBezTo>
                  <a:pt x="78356" y="18269"/>
                  <a:pt x="78336" y="18277"/>
                  <a:pt x="78317" y="18285"/>
                </a:cubicBezTo>
                <a:cubicBezTo>
                  <a:pt x="78252" y="18309"/>
                  <a:pt x="78184" y="18332"/>
                  <a:pt x="78120" y="18358"/>
                </a:cubicBezTo>
                <a:cubicBezTo>
                  <a:pt x="78003" y="18406"/>
                  <a:pt x="77889" y="18459"/>
                  <a:pt x="77775" y="18514"/>
                </a:cubicBezTo>
                <a:cubicBezTo>
                  <a:pt x="77725" y="18538"/>
                  <a:pt x="77676" y="18560"/>
                  <a:pt x="77627" y="18584"/>
                </a:cubicBezTo>
                <a:cubicBezTo>
                  <a:pt x="77572" y="18612"/>
                  <a:pt x="77519" y="18640"/>
                  <a:pt x="77465" y="18669"/>
                </a:cubicBezTo>
                <a:cubicBezTo>
                  <a:pt x="77413" y="18697"/>
                  <a:pt x="77364" y="18728"/>
                  <a:pt x="77313" y="18759"/>
                </a:cubicBezTo>
                <a:cubicBezTo>
                  <a:pt x="74483" y="20407"/>
                  <a:pt x="75865" y="20524"/>
                  <a:pt x="1378" y="115367"/>
                </a:cubicBezTo>
                <a:cubicBezTo>
                  <a:pt x="-171" y="117354"/>
                  <a:pt x="-437" y="120055"/>
                  <a:pt x="696" y="122305"/>
                </a:cubicBezTo>
                <a:cubicBezTo>
                  <a:pt x="3319" y="127508"/>
                  <a:pt x="-3656" y="117238"/>
                  <a:pt x="140134" y="308101"/>
                </a:cubicBezTo>
                <a:cubicBezTo>
                  <a:pt x="142301" y="310974"/>
                  <a:pt x="146387" y="311545"/>
                  <a:pt x="149260" y="309378"/>
                </a:cubicBezTo>
                <a:cubicBezTo>
                  <a:pt x="152132" y="307211"/>
                  <a:pt x="152703" y="303126"/>
                  <a:pt x="150537" y="300252"/>
                </a:cubicBezTo>
                <a:lnTo>
                  <a:pt x="24240" y="132857"/>
                </a:lnTo>
                <a:lnTo>
                  <a:pt x="126293" y="165002"/>
                </a:lnTo>
                <a:cubicBezTo>
                  <a:pt x="128740" y="171457"/>
                  <a:pt x="203492" y="368619"/>
                  <a:pt x="204878" y="372277"/>
                </a:cubicBezTo>
                <a:lnTo>
                  <a:pt x="168917" y="324614"/>
                </a:lnTo>
                <a:cubicBezTo>
                  <a:pt x="166750" y="321741"/>
                  <a:pt x="162665" y="321170"/>
                  <a:pt x="159791" y="323337"/>
                </a:cubicBezTo>
                <a:cubicBezTo>
                  <a:pt x="156918" y="325504"/>
                  <a:pt x="156347" y="329590"/>
                  <a:pt x="158514" y="332463"/>
                </a:cubicBezTo>
                <a:cubicBezTo>
                  <a:pt x="196169" y="382361"/>
                  <a:pt x="200049" y="387532"/>
                  <a:pt x="200317" y="387834"/>
                </a:cubicBezTo>
                <a:cubicBezTo>
                  <a:pt x="205074" y="393196"/>
                  <a:pt x="211654" y="396587"/>
                  <a:pt x="217947" y="397648"/>
                </a:cubicBezTo>
                <a:cubicBezTo>
                  <a:pt x="218878" y="397807"/>
                  <a:pt x="229795" y="397803"/>
                  <a:pt x="230708" y="397626"/>
                </a:cubicBezTo>
                <a:cubicBezTo>
                  <a:pt x="238643" y="396085"/>
                  <a:pt x="245345" y="391602"/>
                  <a:pt x="248509" y="387435"/>
                </a:cubicBezTo>
                <a:lnTo>
                  <a:pt x="375695" y="218860"/>
                </a:lnTo>
                <a:cubicBezTo>
                  <a:pt x="377861" y="215987"/>
                  <a:pt x="377290" y="211902"/>
                  <a:pt x="374418" y="209734"/>
                </a:cubicBezTo>
                <a:cubicBezTo>
                  <a:pt x="371543" y="207569"/>
                  <a:pt x="367460" y="208140"/>
                  <a:pt x="365292" y="211012"/>
                </a:cubicBezTo>
                <a:lnTo>
                  <a:pt x="243619" y="372280"/>
                </a:lnTo>
                <a:cubicBezTo>
                  <a:pt x="247506" y="362029"/>
                  <a:pt x="319350" y="172536"/>
                  <a:pt x="322206" y="165003"/>
                </a:cubicBezTo>
                <a:lnTo>
                  <a:pt x="424260" y="132858"/>
                </a:lnTo>
                <a:lnTo>
                  <a:pt x="383608" y="186737"/>
                </a:lnTo>
                <a:cubicBezTo>
                  <a:pt x="381441" y="189611"/>
                  <a:pt x="382012" y="193696"/>
                  <a:pt x="384885" y="195863"/>
                </a:cubicBezTo>
                <a:cubicBezTo>
                  <a:pt x="387759" y="198030"/>
                  <a:pt x="391844" y="197459"/>
                  <a:pt x="394011" y="194586"/>
                </a:cubicBezTo>
                <a:cubicBezTo>
                  <a:pt x="448586" y="122183"/>
                  <a:pt x="445645" y="126572"/>
                  <a:pt x="447799" y="122316"/>
                </a:cubicBezTo>
                <a:cubicBezTo>
                  <a:pt x="448938" y="120063"/>
                  <a:pt x="448674" y="117358"/>
                  <a:pt x="447123" y="115368"/>
                </a:cubicBezTo>
                <a:close/>
                <a:moveTo>
                  <a:pt x="224250" y="63543"/>
                </a:moveTo>
                <a:lnTo>
                  <a:pt x="302859" y="153221"/>
                </a:lnTo>
                <a:lnTo>
                  <a:pt x="145641" y="153221"/>
                </a:lnTo>
                <a:lnTo>
                  <a:pt x="224250" y="63543"/>
                </a:lnTo>
                <a:close/>
                <a:moveTo>
                  <a:pt x="16757" y="116838"/>
                </a:moveTo>
                <a:lnTo>
                  <a:pt x="78571" y="37570"/>
                </a:lnTo>
                <a:lnTo>
                  <a:pt x="120478" y="149510"/>
                </a:lnTo>
                <a:lnTo>
                  <a:pt x="16757" y="116838"/>
                </a:lnTo>
                <a:close/>
                <a:moveTo>
                  <a:pt x="90819" y="33117"/>
                </a:moveTo>
                <a:cubicBezTo>
                  <a:pt x="103721" y="35746"/>
                  <a:pt x="196229" y="54598"/>
                  <a:pt x="211953" y="57803"/>
                </a:cubicBezTo>
                <a:lnTo>
                  <a:pt x="133547" y="147249"/>
                </a:lnTo>
                <a:lnTo>
                  <a:pt x="90819" y="33117"/>
                </a:lnTo>
                <a:close/>
                <a:moveTo>
                  <a:pt x="224970" y="384715"/>
                </a:moveTo>
                <a:lnTo>
                  <a:pt x="223531" y="384715"/>
                </a:lnTo>
                <a:lnTo>
                  <a:pt x="140703" y="166251"/>
                </a:lnTo>
                <a:lnTo>
                  <a:pt x="307797" y="166251"/>
                </a:lnTo>
                <a:lnTo>
                  <a:pt x="224970" y="384715"/>
                </a:lnTo>
                <a:close/>
                <a:moveTo>
                  <a:pt x="314952" y="147248"/>
                </a:moveTo>
                <a:lnTo>
                  <a:pt x="236546" y="57803"/>
                </a:lnTo>
                <a:cubicBezTo>
                  <a:pt x="246976" y="55677"/>
                  <a:pt x="341642" y="36386"/>
                  <a:pt x="357680" y="33117"/>
                </a:cubicBezTo>
                <a:lnTo>
                  <a:pt x="314952" y="147248"/>
                </a:lnTo>
                <a:close/>
                <a:moveTo>
                  <a:pt x="328021" y="149508"/>
                </a:moveTo>
                <a:lnTo>
                  <a:pt x="369928" y="37569"/>
                </a:lnTo>
                <a:lnTo>
                  <a:pt x="431743" y="116837"/>
                </a:lnTo>
                <a:lnTo>
                  <a:pt x="328021" y="149508"/>
                </a:lnTo>
                <a:close/>
              </a:path>
            </a:pathLst>
          </a:custGeom>
          <a:solidFill>
            <a:schemeClr val="accent2"/>
          </a:solidFill>
          <a:ln w="874" cap="flat">
            <a:noFill/>
            <a:prstDash val="solid"/>
            <a:miter/>
          </a:ln>
        </p:spPr>
        <p:txBody>
          <a:bodyPr rtlCol="0" anchor="ctr"/>
          <a:lstStyle/>
          <a:p>
            <a:endParaRPr lang="en-GB"/>
          </a:p>
        </p:txBody>
      </p:sp>
      <p:pic>
        <p:nvPicPr>
          <p:cNvPr id="6" name="Afbeelding 5" descr="Afbeelding met logo">
            <a:extLst>
              <a:ext uri="{FF2B5EF4-FFF2-40B4-BE49-F238E27FC236}">
                <a16:creationId xmlns:a16="http://schemas.microsoft.com/office/drawing/2014/main" id="{8D16AD1E-AC57-6903-0E70-6120043FCB34}"/>
              </a:ext>
            </a:extLst>
          </p:cNvPr>
          <p:cNvPicPr>
            <a:picLocks noChangeAspect="1"/>
          </p:cNvPicPr>
          <p:nvPr/>
        </p:nvPicPr>
        <p:blipFill rotWithShape="1">
          <a:blip r:embed="rId5">
            <a:clrChange>
              <a:clrFrom>
                <a:srgbClr val="FFFFFF"/>
              </a:clrFrom>
              <a:clrTo>
                <a:srgbClr val="FFFFFF">
                  <a:alpha val="0"/>
                </a:srgbClr>
              </a:clrTo>
            </a:clrChange>
          </a:blip>
          <a:srcRect r="38919"/>
          <a:stretch/>
        </p:blipFill>
        <p:spPr>
          <a:xfrm>
            <a:off x="9883302" y="6176260"/>
            <a:ext cx="1681692" cy="313440"/>
          </a:xfrm>
          <a:prstGeom prst="rect">
            <a:avLst/>
          </a:prstGeom>
        </p:spPr>
      </p:pic>
      <p:grpSp>
        <p:nvGrpSpPr>
          <p:cNvPr id="13" name="Groep 12">
            <a:extLst>
              <a:ext uri="{FF2B5EF4-FFF2-40B4-BE49-F238E27FC236}">
                <a16:creationId xmlns:a16="http://schemas.microsoft.com/office/drawing/2014/main" id="{83BB4829-A8DA-7B0F-E0A7-2642F0D4B809}"/>
              </a:ext>
            </a:extLst>
          </p:cNvPr>
          <p:cNvGrpSpPr/>
          <p:nvPr/>
        </p:nvGrpSpPr>
        <p:grpSpPr>
          <a:xfrm>
            <a:off x="11202088" y="393042"/>
            <a:ext cx="411475" cy="369025"/>
            <a:chOff x="11202088" y="393042"/>
            <a:chExt cx="411475" cy="369025"/>
          </a:xfrm>
        </p:grpSpPr>
        <p:sp>
          <p:nvSpPr>
            <p:cNvPr id="14" name="Vrije vorm: vorm 13">
              <a:extLst>
                <a:ext uri="{FF2B5EF4-FFF2-40B4-BE49-F238E27FC236}">
                  <a16:creationId xmlns:a16="http://schemas.microsoft.com/office/drawing/2014/main" id="{718EB222-FF75-934B-D25B-DACCFFC3F93B}"/>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rgbClr val="0F3063"/>
            </a:solidFill>
            <a:ln w="9525" cap="flat">
              <a:noFill/>
              <a:prstDash val="solid"/>
              <a:miter/>
            </a:ln>
          </p:spPr>
          <p:txBody>
            <a:bodyPr wrap="square" rtlCol="0" anchor="ctr">
              <a:noAutofit/>
            </a:bodyPr>
            <a:lstStyle/>
            <a:p>
              <a:endParaRPr lang="en-GB" dirty="0"/>
            </a:p>
          </p:txBody>
        </p:sp>
        <p:sp>
          <p:nvSpPr>
            <p:cNvPr id="15" name="Rechthoek 14">
              <a:hlinkClick r:id="rId6" action="ppaction://hlinksldjump"/>
              <a:extLst>
                <a:ext uri="{FF2B5EF4-FFF2-40B4-BE49-F238E27FC236}">
                  <a16:creationId xmlns:a16="http://schemas.microsoft.com/office/drawing/2014/main" id="{8C28F8B8-F628-044E-B0DD-C59CC3A29EA9}"/>
                </a:ext>
              </a:extLst>
            </p:cNvPr>
            <p:cNvSpPr/>
            <p:nvPr/>
          </p:nvSpPr>
          <p:spPr>
            <a:xfrm>
              <a:off x="11202088"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405217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750" fill="hold"/>
                                        <p:tgtEl>
                                          <p:spTgt spid="99"/>
                                        </p:tgtEl>
                                        <p:attrNameLst>
                                          <p:attrName>ppt_x</p:attrName>
                                        </p:attrNameLst>
                                      </p:cBhvr>
                                      <p:tavLst>
                                        <p:tav tm="0">
                                          <p:val>
                                            <p:strVal val="#ppt_x"/>
                                          </p:val>
                                        </p:tav>
                                        <p:tav tm="100000">
                                          <p:val>
                                            <p:strVal val="#ppt_x"/>
                                          </p:val>
                                        </p:tav>
                                      </p:tavLst>
                                    </p:anim>
                                    <p:anim calcmode="lin" valueType="num">
                                      <p:cBhvr additive="base">
                                        <p:cTn id="8" dur="750" fill="hold"/>
                                        <p:tgtEl>
                                          <p:spTgt spid="9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250" fill="hold"/>
                                        <p:tgtEl>
                                          <p:spTgt spid="36"/>
                                        </p:tgtEl>
                                        <p:attrNameLst>
                                          <p:attrName>ppt_w</p:attrName>
                                        </p:attrNameLst>
                                      </p:cBhvr>
                                      <p:tavLst>
                                        <p:tav tm="0">
                                          <p:val>
                                            <p:fltVal val="0"/>
                                          </p:val>
                                        </p:tav>
                                        <p:tav tm="100000">
                                          <p:val>
                                            <p:strVal val="#ppt_w"/>
                                          </p:val>
                                        </p:tav>
                                      </p:tavLst>
                                    </p:anim>
                                    <p:anim calcmode="lin" valueType="num">
                                      <p:cBhvr>
                                        <p:cTn id="13" dur="250" fill="hold"/>
                                        <p:tgtEl>
                                          <p:spTgt spid="36"/>
                                        </p:tgtEl>
                                        <p:attrNameLst>
                                          <p:attrName>ppt_h</p:attrName>
                                        </p:attrNameLst>
                                      </p:cBhvr>
                                      <p:tavLst>
                                        <p:tav tm="0">
                                          <p:val>
                                            <p:fltVal val="0"/>
                                          </p:val>
                                        </p:tav>
                                        <p:tav tm="100000">
                                          <p:val>
                                            <p:strVal val="#ppt_h"/>
                                          </p:val>
                                        </p:tav>
                                      </p:tavLst>
                                    </p:anim>
                                    <p:animEffect transition="in" filter="fade">
                                      <p:cBhvr>
                                        <p:cTn id="14" dur="250"/>
                                        <p:tgtEl>
                                          <p:spTgt spid="36"/>
                                        </p:tgtEl>
                                      </p:cBhvr>
                                    </p:animEffect>
                                  </p:childTnLst>
                                </p:cTn>
                              </p:par>
                            </p:childTnLst>
                          </p:cTn>
                        </p:par>
                        <p:par>
                          <p:cTn id="15" fill="hold">
                            <p:stCondLst>
                              <p:cond delay="1000"/>
                            </p:stCondLst>
                            <p:childTnLst>
                              <p:par>
                                <p:cTn id="16" presetID="6" presetClass="emph" presetSubtype="0" repeatCount="2000" autoRev="1" fill="hold" nodeType="afterEffect">
                                  <p:stCondLst>
                                    <p:cond delay="0"/>
                                  </p:stCondLst>
                                  <p:childTnLst>
                                    <p:animScale>
                                      <p:cBhvr>
                                        <p:cTn id="17" dur="250" fill="hold"/>
                                        <p:tgtEl>
                                          <p:spTgt spid="36"/>
                                        </p:tgtEl>
                                      </p:cBhvr>
                                      <p:by x="95000" y="95000"/>
                                    </p:animScale>
                                  </p:childTnLst>
                                </p:cTn>
                              </p:par>
                              <p:par>
                                <p:cTn id="18" presetID="2" presetClass="entr" presetSubtype="4" decel="100000" fill="hold" nodeType="with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750" fill="hold"/>
                                        <p:tgtEl>
                                          <p:spTgt spid="100"/>
                                        </p:tgtEl>
                                        <p:attrNameLst>
                                          <p:attrName>ppt_x</p:attrName>
                                        </p:attrNameLst>
                                      </p:cBhvr>
                                      <p:tavLst>
                                        <p:tav tm="0">
                                          <p:val>
                                            <p:strVal val="#ppt_x"/>
                                          </p:val>
                                        </p:tav>
                                        <p:tav tm="100000">
                                          <p:val>
                                            <p:strVal val="#ppt_x"/>
                                          </p:val>
                                        </p:tav>
                                      </p:tavLst>
                                    </p:anim>
                                    <p:anim calcmode="lin" valueType="num">
                                      <p:cBhvr additive="base">
                                        <p:cTn id="21" dur="750" fill="hold"/>
                                        <p:tgtEl>
                                          <p:spTgt spid="10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p:cTn id="25" dur="250" fill="hold"/>
                                        <p:tgtEl>
                                          <p:spTgt spid="64"/>
                                        </p:tgtEl>
                                        <p:attrNameLst>
                                          <p:attrName>ppt_w</p:attrName>
                                        </p:attrNameLst>
                                      </p:cBhvr>
                                      <p:tavLst>
                                        <p:tav tm="0">
                                          <p:val>
                                            <p:fltVal val="0"/>
                                          </p:val>
                                        </p:tav>
                                        <p:tav tm="100000">
                                          <p:val>
                                            <p:strVal val="#ppt_w"/>
                                          </p:val>
                                        </p:tav>
                                      </p:tavLst>
                                    </p:anim>
                                    <p:anim calcmode="lin" valueType="num">
                                      <p:cBhvr>
                                        <p:cTn id="26" dur="250" fill="hold"/>
                                        <p:tgtEl>
                                          <p:spTgt spid="64"/>
                                        </p:tgtEl>
                                        <p:attrNameLst>
                                          <p:attrName>ppt_h</p:attrName>
                                        </p:attrNameLst>
                                      </p:cBhvr>
                                      <p:tavLst>
                                        <p:tav tm="0">
                                          <p:val>
                                            <p:fltVal val="0"/>
                                          </p:val>
                                        </p:tav>
                                        <p:tav tm="100000">
                                          <p:val>
                                            <p:strVal val="#ppt_h"/>
                                          </p:val>
                                        </p:tav>
                                      </p:tavLst>
                                    </p:anim>
                                    <p:animEffect transition="in" filter="fade">
                                      <p:cBhvr>
                                        <p:cTn id="27" dur="250"/>
                                        <p:tgtEl>
                                          <p:spTgt spid="64"/>
                                        </p:tgtEl>
                                      </p:cBhvr>
                                    </p:animEffect>
                                  </p:childTnLst>
                                </p:cTn>
                              </p:par>
                            </p:childTnLst>
                          </p:cTn>
                        </p:par>
                        <p:par>
                          <p:cTn id="28" fill="hold">
                            <p:stCondLst>
                              <p:cond delay="2250"/>
                            </p:stCondLst>
                            <p:childTnLst>
                              <p:par>
                                <p:cTn id="29" presetID="6" presetClass="emph" presetSubtype="0" repeatCount="2000" autoRev="1" fill="hold" grpId="1" nodeType="afterEffect">
                                  <p:stCondLst>
                                    <p:cond delay="0"/>
                                  </p:stCondLst>
                                  <p:childTnLst>
                                    <p:animScale>
                                      <p:cBhvr>
                                        <p:cTn id="30" dur="250" fill="hold"/>
                                        <p:tgtEl>
                                          <p:spTgt spid="64"/>
                                        </p:tgtEl>
                                      </p:cBhvr>
                                      <p:by x="95000" y="95000"/>
                                    </p:animScale>
                                  </p:childTnLst>
                                </p:cTn>
                              </p:par>
                              <p:par>
                                <p:cTn id="31" presetID="2" presetClass="entr" presetSubtype="2" decel="10000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anim calcmode="lin" valueType="num">
                                      <p:cBhvr additive="base">
                                        <p:cTn id="33" dur="750" fill="hold"/>
                                        <p:tgtEl>
                                          <p:spTgt spid="103"/>
                                        </p:tgtEl>
                                        <p:attrNameLst>
                                          <p:attrName>ppt_x</p:attrName>
                                        </p:attrNameLst>
                                      </p:cBhvr>
                                      <p:tavLst>
                                        <p:tav tm="0">
                                          <p:val>
                                            <p:strVal val="1+#ppt_w/2"/>
                                          </p:val>
                                        </p:tav>
                                        <p:tav tm="100000">
                                          <p:val>
                                            <p:strVal val="#ppt_x"/>
                                          </p:val>
                                        </p:tav>
                                      </p:tavLst>
                                    </p:anim>
                                    <p:anim calcmode="lin" valueType="num">
                                      <p:cBhvr additive="base">
                                        <p:cTn id="34" dur="750" fill="hold"/>
                                        <p:tgtEl>
                                          <p:spTgt spid="103"/>
                                        </p:tgtEl>
                                        <p:attrNameLst>
                                          <p:attrName>ppt_y</p:attrName>
                                        </p:attrNameLst>
                                      </p:cBhvr>
                                      <p:tavLst>
                                        <p:tav tm="0">
                                          <p:val>
                                            <p:strVal val="#ppt_y"/>
                                          </p:val>
                                        </p:tav>
                                        <p:tav tm="100000">
                                          <p:val>
                                            <p:strVal val="#ppt_y"/>
                                          </p:val>
                                        </p:tav>
                                      </p:tavLst>
                                    </p:anim>
                                  </p:childTnLst>
                                </p:cTn>
                              </p:par>
                            </p:childTnLst>
                          </p:cTn>
                        </p:par>
                        <p:par>
                          <p:cTn id="35" fill="hold">
                            <p:stCondLst>
                              <p:cond delay="325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250" fill="hold"/>
                                        <p:tgtEl>
                                          <p:spTgt spid="65"/>
                                        </p:tgtEl>
                                        <p:attrNameLst>
                                          <p:attrName>ppt_w</p:attrName>
                                        </p:attrNameLst>
                                      </p:cBhvr>
                                      <p:tavLst>
                                        <p:tav tm="0">
                                          <p:val>
                                            <p:fltVal val="0"/>
                                          </p:val>
                                        </p:tav>
                                        <p:tav tm="100000">
                                          <p:val>
                                            <p:strVal val="#ppt_w"/>
                                          </p:val>
                                        </p:tav>
                                      </p:tavLst>
                                    </p:anim>
                                    <p:anim calcmode="lin" valueType="num">
                                      <p:cBhvr>
                                        <p:cTn id="39" dur="250" fill="hold"/>
                                        <p:tgtEl>
                                          <p:spTgt spid="65"/>
                                        </p:tgtEl>
                                        <p:attrNameLst>
                                          <p:attrName>ppt_h</p:attrName>
                                        </p:attrNameLst>
                                      </p:cBhvr>
                                      <p:tavLst>
                                        <p:tav tm="0">
                                          <p:val>
                                            <p:fltVal val="0"/>
                                          </p:val>
                                        </p:tav>
                                        <p:tav tm="100000">
                                          <p:val>
                                            <p:strVal val="#ppt_h"/>
                                          </p:val>
                                        </p:tav>
                                      </p:tavLst>
                                    </p:anim>
                                    <p:animEffect transition="in" filter="fade">
                                      <p:cBhvr>
                                        <p:cTn id="40" dur="250"/>
                                        <p:tgtEl>
                                          <p:spTgt spid="65"/>
                                        </p:tgtEl>
                                      </p:cBhvr>
                                    </p:animEffect>
                                  </p:childTnLst>
                                </p:cTn>
                              </p:par>
                            </p:childTnLst>
                          </p:cTn>
                        </p:par>
                        <p:par>
                          <p:cTn id="41" fill="hold">
                            <p:stCondLst>
                              <p:cond delay="3500"/>
                            </p:stCondLst>
                            <p:childTnLst>
                              <p:par>
                                <p:cTn id="42" presetID="6" presetClass="emph" presetSubtype="0" repeatCount="2000" autoRev="1" fill="hold" grpId="1" nodeType="afterEffect">
                                  <p:stCondLst>
                                    <p:cond delay="0"/>
                                  </p:stCondLst>
                                  <p:childTnLst>
                                    <p:animScale>
                                      <p:cBhvr>
                                        <p:cTn id="43" dur="250" fill="hold"/>
                                        <p:tgtEl>
                                          <p:spTgt spid="65"/>
                                        </p:tgtEl>
                                      </p:cBhvr>
                                      <p:by x="95000" y="95000"/>
                                    </p:animScale>
                                  </p:childTnLst>
                                </p:cTn>
                              </p:par>
                              <p:par>
                                <p:cTn id="44" presetID="2" presetClass="entr" presetSubtype="4" decel="100000"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anim calcmode="lin" valueType="num">
                                      <p:cBhvr additive="base">
                                        <p:cTn id="46" dur="750" fill="hold"/>
                                        <p:tgtEl>
                                          <p:spTgt spid="101"/>
                                        </p:tgtEl>
                                        <p:attrNameLst>
                                          <p:attrName>ppt_x</p:attrName>
                                        </p:attrNameLst>
                                      </p:cBhvr>
                                      <p:tavLst>
                                        <p:tav tm="0">
                                          <p:val>
                                            <p:strVal val="#ppt_x"/>
                                          </p:val>
                                        </p:tav>
                                        <p:tav tm="100000">
                                          <p:val>
                                            <p:strVal val="#ppt_x"/>
                                          </p:val>
                                        </p:tav>
                                      </p:tavLst>
                                    </p:anim>
                                    <p:anim calcmode="lin" valueType="num">
                                      <p:cBhvr additive="base">
                                        <p:cTn id="47" dur="750" fill="hold"/>
                                        <p:tgtEl>
                                          <p:spTgt spid="101"/>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p:cTn id="51" dur="250" fill="hold"/>
                                        <p:tgtEl>
                                          <p:spTgt spid="85"/>
                                        </p:tgtEl>
                                        <p:attrNameLst>
                                          <p:attrName>ppt_w</p:attrName>
                                        </p:attrNameLst>
                                      </p:cBhvr>
                                      <p:tavLst>
                                        <p:tav tm="0">
                                          <p:val>
                                            <p:fltVal val="0"/>
                                          </p:val>
                                        </p:tav>
                                        <p:tav tm="100000">
                                          <p:val>
                                            <p:strVal val="#ppt_w"/>
                                          </p:val>
                                        </p:tav>
                                      </p:tavLst>
                                    </p:anim>
                                    <p:anim calcmode="lin" valueType="num">
                                      <p:cBhvr>
                                        <p:cTn id="52" dur="250" fill="hold"/>
                                        <p:tgtEl>
                                          <p:spTgt spid="85"/>
                                        </p:tgtEl>
                                        <p:attrNameLst>
                                          <p:attrName>ppt_h</p:attrName>
                                        </p:attrNameLst>
                                      </p:cBhvr>
                                      <p:tavLst>
                                        <p:tav tm="0">
                                          <p:val>
                                            <p:fltVal val="0"/>
                                          </p:val>
                                        </p:tav>
                                        <p:tav tm="100000">
                                          <p:val>
                                            <p:strVal val="#ppt_h"/>
                                          </p:val>
                                        </p:tav>
                                      </p:tavLst>
                                    </p:anim>
                                    <p:animEffect transition="in" filter="fade">
                                      <p:cBhvr>
                                        <p:cTn id="53" dur="250"/>
                                        <p:tgtEl>
                                          <p:spTgt spid="85"/>
                                        </p:tgtEl>
                                      </p:cBhvr>
                                    </p:animEffect>
                                  </p:childTnLst>
                                </p:cTn>
                              </p:par>
                            </p:childTnLst>
                          </p:cTn>
                        </p:par>
                        <p:par>
                          <p:cTn id="54" fill="hold">
                            <p:stCondLst>
                              <p:cond delay="4750"/>
                            </p:stCondLst>
                            <p:childTnLst>
                              <p:par>
                                <p:cTn id="55" presetID="6" presetClass="emph" presetSubtype="0" repeatCount="2000" autoRev="1" fill="hold" grpId="1" nodeType="afterEffect">
                                  <p:stCondLst>
                                    <p:cond delay="0"/>
                                  </p:stCondLst>
                                  <p:childTnLst>
                                    <p:animScale>
                                      <p:cBhvr>
                                        <p:cTn id="56" dur="250" fill="hold"/>
                                        <p:tgtEl>
                                          <p:spTgt spid="85"/>
                                        </p:tgtEl>
                                      </p:cBhvr>
                                      <p:by x="95000" y="95000"/>
                                    </p:animScale>
                                  </p:childTnLst>
                                </p:cTn>
                              </p:par>
                              <p:par>
                                <p:cTn id="57" presetID="2" presetClass="entr" presetSubtype="4" decel="100000" fill="hold" nodeType="withEffect">
                                  <p:stCondLst>
                                    <p:cond delay="0"/>
                                  </p:stCondLst>
                                  <p:childTnLst>
                                    <p:set>
                                      <p:cBhvr>
                                        <p:cTn id="58" dur="1" fill="hold">
                                          <p:stCondLst>
                                            <p:cond delay="0"/>
                                          </p:stCondLst>
                                        </p:cTn>
                                        <p:tgtEl>
                                          <p:spTgt spid="102"/>
                                        </p:tgtEl>
                                        <p:attrNameLst>
                                          <p:attrName>style.visibility</p:attrName>
                                        </p:attrNameLst>
                                      </p:cBhvr>
                                      <p:to>
                                        <p:strVal val="visible"/>
                                      </p:to>
                                    </p:set>
                                    <p:anim calcmode="lin" valueType="num">
                                      <p:cBhvr additive="base">
                                        <p:cTn id="59" dur="750" fill="hold"/>
                                        <p:tgtEl>
                                          <p:spTgt spid="102"/>
                                        </p:tgtEl>
                                        <p:attrNameLst>
                                          <p:attrName>ppt_x</p:attrName>
                                        </p:attrNameLst>
                                      </p:cBhvr>
                                      <p:tavLst>
                                        <p:tav tm="0">
                                          <p:val>
                                            <p:strVal val="#ppt_x"/>
                                          </p:val>
                                        </p:tav>
                                        <p:tav tm="100000">
                                          <p:val>
                                            <p:strVal val="#ppt_x"/>
                                          </p:val>
                                        </p:tav>
                                      </p:tavLst>
                                    </p:anim>
                                    <p:anim calcmode="lin" valueType="num">
                                      <p:cBhvr additive="base">
                                        <p:cTn id="60" dur="750" fill="hold"/>
                                        <p:tgtEl>
                                          <p:spTgt spid="102"/>
                                        </p:tgtEl>
                                        <p:attrNameLst>
                                          <p:attrName>ppt_y</p:attrName>
                                        </p:attrNameLst>
                                      </p:cBhvr>
                                      <p:tavLst>
                                        <p:tav tm="0">
                                          <p:val>
                                            <p:strVal val="1+#ppt_h/2"/>
                                          </p:val>
                                        </p:tav>
                                        <p:tav tm="100000">
                                          <p:val>
                                            <p:strVal val="#ppt_y"/>
                                          </p:val>
                                        </p:tav>
                                      </p:tavLst>
                                    </p:anim>
                                  </p:childTnLst>
                                </p:cTn>
                              </p:par>
                            </p:childTnLst>
                          </p:cTn>
                        </p:par>
                        <p:par>
                          <p:cTn id="61" fill="hold">
                            <p:stCondLst>
                              <p:cond delay="5750"/>
                            </p:stCondLst>
                            <p:childTnLst>
                              <p:par>
                                <p:cTn id="62" presetID="53" presetClass="entr" presetSubtype="16"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6250"/>
                            </p:stCondLst>
                            <p:childTnLst>
                              <p:par>
                                <p:cTn id="68" presetID="6" presetClass="emph" presetSubtype="0" repeatCount="2000" autoRev="1" fill="hold" nodeType="afterEffect">
                                  <p:stCondLst>
                                    <p:cond delay="0"/>
                                  </p:stCondLst>
                                  <p:childTnLst>
                                    <p:animScale>
                                      <p:cBhvr>
                                        <p:cTn id="69" dur="250" fill="hold"/>
                                        <p:tgtEl>
                                          <p:spTgt spid="2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5" grpId="1" animBg="1"/>
      <p:bldP spid="64" grpId="0" animBg="1"/>
      <p:bldP spid="64" grpId="1" animBg="1"/>
      <p:bldP spid="65" grpId="0" animBg="1"/>
      <p:bldP spid="6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D64634A-6FAF-9236-6A82-085632C7A435}"/>
              </a:ext>
            </a:extLst>
          </p:cNvPr>
          <p:cNvPicPr>
            <a:picLocks noChangeAspect="1"/>
          </p:cNvPicPr>
          <p:nvPr/>
        </p:nvPicPr>
        <p:blipFill rotWithShape="1">
          <a:blip r:embed="rId2">
            <a:extLst>
              <a:ext uri="{28A0092B-C50C-407E-A947-70E740481C1C}">
                <a14:useLocalDpi xmlns:a14="http://schemas.microsoft.com/office/drawing/2010/main" val="0"/>
              </a:ext>
            </a:extLst>
          </a:blip>
          <a:srcRect l="2256" t="2146" r="17248" b="30640"/>
          <a:stretch/>
        </p:blipFill>
        <p:spPr>
          <a:xfrm>
            <a:off x="-500741" y="-281667"/>
            <a:ext cx="13193484" cy="7421334"/>
          </a:xfrm>
          <a:prstGeom prst="rect">
            <a:avLst/>
          </a:prstGeom>
        </p:spPr>
      </p:pic>
      <p:sp>
        <p:nvSpPr>
          <p:cNvPr id="12" name="Vrije vorm: vorm 11">
            <a:extLst>
              <a:ext uri="{FF2B5EF4-FFF2-40B4-BE49-F238E27FC236}">
                <a16:creationId xmlns:a16="http://schemas.microsoft.com/office/drawing/2014/main" id="{B4D8898C-E210-F221-8870-20B25A3C4AAB}"/>
              </a:ext>
            </a:extLst>
          </p:cNvPr>
          <p:cNvSpPr/>
          <p:nvPr/>
        </p:nvSpPr>
        <p:spPr>
          <a:xfrm>
            <a:off x="-2091317" y="0"/>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7" name="Vrije vorm: vorm 26">
            <a:extLst>
              <a:ext uri="{FF2B5EF4-FFF2-40B4-BE49-F238E27FC236}">
                <a16:creationId xmlns:a16="http://schemas.microsoft.com/office/drawing/2014/main" id="{1F07F6E6-7B1F-849E-28FC-75F6680C6987}"/>
              </a:ext>
            </a:extLst>
          </p:cNvPr>
          <p:cNvSpPr/>
          <p:nvPr/>
        </p:nvSpPr>
        <p:spPr>
          <a:xfrm>
            <a:off x="-3699983" y="0"/>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1" name="Vrije vorm: vorm 10">
            <a:extLst>
              <a:ext uri="{FF2B5EF4-FFF2-40B4-BE49-F238E27FC236}">
                <a16:creationId xmlns:a16="http://schemas.microsoft.com/office/drawing/2014/main" id="{AAAF735B-9E0B-8728-7AAE-6C6D7F3F3A1F}"/>
              </a:ext>
            </a:extLst>
          </p:cNvPr>
          <p:cNvSpPr/>
          <p:nvPr/>
        </p:nvSpPr>
        <p:spPr>
          <a:xfrm>
            <a:off x="-5942312" y="0"/>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8" name="Titel 7">
            <a:extLst>
              <a:ext uri="{FF2B5EF4-FFF2-40B4-BE49-F238E27FC236}">
                <a16:creationId xmlns:a16="http://schemas.microsoft.com/office/drawing/2014/main" id="{599E5A01-8B57-4B3A-8741-7E6F7E1BDA40}"/>
              </a:ext>
            </a:extLst>
          </p:cNvPr>
          <p:cNvSpPr>
            <a:spLocks noGrp="1"/>
          </p:cNvSpPr>
          <p:nvPr>
            <p:ph type="title"/>
          </p:nvPr>
        </p:nvSpPr>
        <p:spPr>
          <a:xfrm>
            <a:off x="720000" y="720000"/>
            <a:ext cx="10751275" cy="369025"/>
          </a:xfrm>
        </p:spPr>
        <p:txBody>
          <a:bodyPr/>
          <a:lstStyle/>
          <a:p>
            <a:r>
              <a:rPr lang="nl-NL" dirty="0">
                <a:solidFill>
                  <a:schemeClr val="bg1"/>
                </a:solidFill>
              </a:rPr>
              <a:t>Onze missie</a:t>
            </a:r>
          </a:p>
        </p:txBody>
      </p:sp>
      <p:sp>
        <p:nvSpPr>
          <p:cNvPr id="5" name="Tijdelijke aanduiding voor datum 4">
            <a:extLst>
              <a:ext uri="{FF2B5EF4-FFF2-40B4-BE49-F238E27FC236}">
                <a16:creationId xmlns:a16="http://schemas.microsoft.com/office/drawing/2014/main" id="{9FF19CDA-6128-DF2B-6774-9ADD8FB6D829}"/>
              </a:ext>
            </a:extLst>
          </p:cNvPr>
          <p:cNvSpPr>
            <a:spLocks noGrp="1"/>
          </p:cNvSpPr>
          <p:nvPr>
            <p:ph type="dt" sz="half" idx="10"/>
          </p:nvPr>
        </p:nvSpPr>
        <p:spPr>
          <a:xfrm>
            <a:off x="8181441" y="7009792"/>
            <a:ext cx="2913306" cy="144759"/>
          </a:xfrm>
        </p:spPr>
        <p:txBody>
          <a:bodyPr/>
          <a:lstStyle/>
          <a:p>
            <a:fld id="{2413CA22-6185-4E30-89FA-95771F1DD29F}" type="datetime4">
              <a:rPr lang="nl-NL" smtClean="0"/>
              <a:t>1 mei 2024</a:t>
            </a:fld>
            <a:endParaRPr lang="nl-NL" dirty="0"/>
          </a:p>
        </p:txBody>
      </p:sp>
      <p:sp>
        <p:nvSpPr>
          <p:cNvPr id="6" name="Tijdelijke aanduiding voor voettekst 5">
            <a:extLst>
              <a:ext uri="{FF2B5EF4-FFF2-40B4-BE49-F238E27FC236}">
                <a16:creationId xmlns:a16="http://schemas.microsoft.com/office/drawing/2014/main" id="{BB5DF996-C357-3EA2-3ADB-D06361570182}"/>
              </a:ext>
            </a:extLst>
          </p:cNvPr>
          <p:cNvSpPr>
            <a:spLocks noGrp="1"/>
          </p:cNvSpPr>
          <p:nvPr>
            <p:ph type="ftr" sz="quarter" idx="11"/>
          </p:nvPr>
        </p:nvSpPr>
        <p:spPr>
          <a:xfrm>
            <a:off x="1096889" y="6344941"/>
            <a:ext cx="4998748" cy="144759"/>
          </a:xfrm>
        </p:spPr>
        <p:txBody>
          <a:bodyPr/>
          <a:lstStyle/>
          <a:p>
            <a:r>
              <a:rPr lang="nl-NL"/>
              <a:t>Van Noort Gassler &amp; Co</a:t>
            </a:r>
            <a:endParaRPr lang="nl-NL" dirty="0"/>
          </a:p>
        </p:txBody>
      </p:sp>
      <p:sp>
        <p:nvSpPr>
          <p:cNvPr id="7" name="Tijdelijke aanduiding voor dianummer 6">
            <a:extLst>
              <a:ext uri="{FF2B5EF4-FFF2-40B4-BE49-F238E27FC236}">
                <a16:creationId xmlns:a16="http://schemas.microsoft.com/office/drawing/2014/main" id="{143891AD-8471-4E74-9AAD-0F9305ACD5C9}"/>
              </a:ext>
            </a:extLst>
          </p:cNvPr>
          <p:cNvSpPr>
            <a:spLocks noGrp="1"/>
          </p:cNvSpPr>
          <p:nvPr>
            <p:ph type="sldNum" sz="quarter" idx="12"/>
          </p:nvPr>
        </p:nvSpPr>
        <p:spPr>
          <a:xfrm>
            <a:off x="719138" y="6344941"/>
            <a:ext cx="270000" cy="144759"/>
          </a:xfrm>
        </p:spPr>
        <p:txBody>
          <a:bodyPr/>
          <a:lstStyle/>
          <a:p>
            <a:fld id="{9E843DB9-9987-4157-AB9C-CEA8D7D910BB}" type="slidenum">
              <a:rPr lang="nl-NL" smtClean="0"/>
              <a:pPr/>
              <a:t>5</a:t>
            </a:fld>
            <a:endParaRPr lang="nl-NL" dirty="0"/>
          </a:p>
        </p:txBody>
      </p:sp>
      <p:sp>
        <p:nvSpPr>
          <p:cNvPr id="24" name="Tijdelijke aanduiding voor verticale tekst 2">
            <a:extLst>
              <a:ext uri="{FF2B5EF4-FFF2-40B4-BE49-F238E27FC236}">
                <a16:creationId xmlns:a16="http://schemas.microsoft.com/office/drawing/2014/main" id="{9AA0288C-3056-66E2-DC25-4978BF5AE79D}"/>
              </a:ext>
            </a:extLst>
          </p:cNvPr>
          <p:cNvSpPr txBox="1">
            <a:spLocks/>
          </p:cNvSpPr>
          <p:nvPr/>
        </p:nvSpPr>
        <p:spPr>
          <a:xfrm>
            <a:off x="1678516" y="2627306"/>
            <a:ext cx="3835929" cy="1603388"/>
          </a:xfrm>
          <a:prstGeom prst="rect">
            <a:avLst/>
          </a:prstGeom>
        </p:spPr>
        <p:txBody>
          <a:bodyPr vert="horz" lIns="0" tIns="0" rIns="0" bIns="0">
            <a:noAutofit/>
          </a:bodyPr>
          <a:lstStyle>
            <a:lvl1pPr marL="174625" indent="-174625" algn="l" defTabSz="914400" rtl="0" eaLnBrk="1" latinLnBrk="0" hangingPunct="1">
              <a:lnSpc>
                <a:spcPct val="90000"/>
              </a:lnSpc>
              <a:spcBef>
                <a:spcPts val="600"/>
              </a:spcBef>
              <a:spcAft>
                <a:spcPts val="600"/>
              </a:spcAft>
              <a:buClr>
                <a:schemeClr val="accent2"/>
              </a:buClr>
              <a:buSzPct val="70000"/>
              <a:buFont typeface="Wingdings 3" panose="05040102010807070707" pitchFamily="18" charset="2"/>
              <a:buChar char=""/>
              <a:defRPr sz="1600" kern="1200">
                <a:solidFill>
                  <a:schemeClr val="tx2"/>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SzPct val="70000"/>
              <a:buFont typeface="Wingdings 3" panose="05040102010807070707" pitchFamily="18" charset="2"/>
              <a:buChar char="u"/>
              <a:tabLst/>
              <a:defRPr sz="1600" kern="1200">
                <a:solidFill>
                  <a:schemeClr val="tx2"/>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1"/>
              </a:buClr>
              <a:buFont typeface="Segoe UI Light" panose="020B0502040204020203" pitchFamily="34" charset="0"/>
              <a:buChar char="–"/>
              <a:defRPr sz="14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2"/>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kern="1200" cap="none" baseline="0">
                <a:solidFill>
                  <a:schemeClr val="tx2"/>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2"/>
              </a:buClr>
              <a:buFont typeface="+mj-lt"/>
              <a:buAutoNum type="arabicPeriod"/>
              <a:tabLst/>
              <a:defRPr sz="1600" kern="1200">
                <a:solidFill>
                  <a:schemeClr val="tx2"/>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200" i="1" kern="1200">
                <a:solidFill>
                  <a:schemeClr val="tx2"/>
                </a:solidFill>
                <a:latin typeface="+mn-lt"/>
                <a:ea typeface="+mn-ea"/>
                <a:cs typeface="+mn-cs"/>
              </a:defRPr>
            </a:lvl9pPr>
          </a:lstStyle>
          <a:p>
            <a:pPr marL="0" lvl="0" indent="0" algn="ctr">
              <a:lnSpc>
                <a:spcPct val="100000"/>
              </a:lnSpc>
              <a:spcBef>
                <a:spcPts val="0"/>
              </a:spcBef>
              <a:spcAft>
                <a:spcPts val="0"/>
              </a:spcAft>
              <a:buClrTx/>
              <a:buSzTx/>
              <a:buNone/>
            </a:pPr>
            <a:r>
              <a:rPr lang="nl-NL" sz="2800" dirty="0">
                <a:solidFill>
                  <a:schemeClr val="bg1"/>
                </a:solidFill>
              </a:rPr>
              <a:t>Wij dragen bij aan persoonlijk geluk, zakelijk succes en maatschappelijke voorspoed</a:t>
            </a:r>
          </a:p>
        </p:txBody>
      </p:sp>
      <p:pic>
        <p:nvPicPr>
          <p:cNvPr id="3" name="Afbeelding 2" descr="Afbeelding met logo">
            <a:extLst>
              <a:ext uri="{FF2B5EF4-FFF2-40B4-BE49-F238E27FC236}">
                <a16:creationId xmlns:a16="http://schemas.microsoft.com/office/drawing/2014/main" id="{B2A6DDC3-055C-7E02-EC90-DFF5DE92DC68}"/>
              </a:ext>
            </a:extLst>
          </p:cNvPr>
          <p:cNvPicPr>
            <a:picLocks noChangeAspect="1"/>
          </p:cNvPicPr>
          <p:nvPr/>
        </p:nvPicPr>
        <p:blipFill rotWithShape="1">
          <a:blip r:embed="rId3">
            <a:clrChange>
              <a:clrFrom>
                <a:srgbClr val="FFFFFF"/>
              </a:clrFrom>
              <a:clrTo>
                <a:srgbClr val="FFFFFF">
                  <a:alpha val="0"/>
                </a:srgbClr>
              </a:clrTo>
            </a:clrChange>
          </a:blip>
          <a:srcRect r="38919"/>
          <a:stretch/>
        </p:blipFill>
        <p:spPr>
          <a:xfrm>
            <a:off x="9883302" y="6176260"/>
            <a:ext cx="1681692" cy="313440"/>
          </a:xfrm>
          <a:prstGeom prst="rect">
            <a:avLst/>
          </a:prstGeom>
        </p:spPr>
      </p:pic>
      <p:grpSp>
        <p:nvGrpSpPr>
          <p:cNvPr id="13" name="Groep 12">
            <a:extLst>
              <a:ext uri="{FF2B5EF4-FFF2-40B4-BE49-F238E27FC236}">
                <a16:creationId xmlns:a16="http://schemas.microsoft.com/office/drawing/2014/main" id="{3B82761B-BA31-7A20-0385-C498AF08606F}"/>
              </a:ext>
            </a:extLst>
          </p:cNvPr>
          <p:cNvGrpSpPr/>
          <p:nvPr/>
        </p:nvGrpSpPr>
        <p:grpSpPr>
          <a:xfrm>
            <a:off x="11202088" y="393042"/>
            <a:ext cx="411475" cy="369025"/>
            <a:chOff x="11202088" y="393042"/>
            <a:chExt cx="411475" cy="369025"/>
          </a:xfrm>
        </p:grpSpPr>
        <p:sp>
          <p:nvSpPr>
            <p:cNvPr id="14" name="Vrije vorm: vorm 13">
              <a:extLst>
                <a:ext uri="{FF2B5EF4-FFF2-40B4-BE49-F238E27FC236}">
                  <a16:creationId xmlns:a16="http://schemas.microsoft.com/office/drawing/2014/main" id="{F3547534-46EA-908D-51E1-511F5FC3D6FC}"/>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rgbClr val="0F3063"/>
            </a:solidFill>
            <a:ln w="9525" cap="flat">
              <a:noFill/>
              <a:prstDash val="solid"/>
              <a:miter/>
            </a:ln>
          </p:spPr>
          <p:txBody>
            <a:bodyPr wrap="square" rtlCol="0" anchor="ctr">
              <a:noAutofit/>
            </a:bodyPr>
            <a:lstStyle/>
            <a:p>
              <a:endParaRPr lang="en-GB" dirty="0"/>
            </a:p>
          </p:txBody>
        </p:sp>
        <p:sp>
          <p:nvSpPr>
            <p:cNvPr id="15" name="Rechthoek 14">
              <a:hlinkClick r:id="rId4" action="ppaction://hlinksldjump"/>
              <a:extLst>
                <a:ext uri="{FF2B5EF4-FFF2-40B4-BE49-F238E27FC236}">
                  <a16:creationId xmlns:a16="http://schemas.microsoft.com/office/drawing/2014/main" id="{A3FEA6B6-FC3F-3457-2CDF-FAF2F9FA5B52}"/>
                </a:ext>
              </a:extLst>
            </p:cNvPr>
            <p:cNvSpPr/>
            <p:nvPr/>
          </p:nvSpPr>
          <p:spPr>
            <a:xfrm>
              <a:off x="11202088"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3207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6" presetClass="emph" presetSubtype="0" repeatCount="indefinite" accel="42000" decel="41000" autoRev="1" fill="remove" nodeType="withEffect">
                                  <p:stCondLst>
                                    <p:cond delay="0"/>
                                  </p:stCondLst>
                                  <p:childTnLst>
                                    <p:animScale>
                                      <p:cBhvr>
                                        <p:cTn id="10" dur="5000" fill="hold"/>
                                        <p:tgtEl>
                                          <p:spTgt spid="2"/>
                                        </p:tgtEl>
                                      </p:cBhvr>
                                      <p:by x="105000" y="105000"/>
                                    </p:animScale>
                                  </p:childTnLst>
                                </p:cTn>
                              </p:par>
                              <p:par>
                                <p:cTn id="11" presetID="22" presetClass="entr" presetSubtype="8"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750"/>
                                        <p:tgtEl>
                                          <p:spTgt spid="24"/>
                                        </p:tgtEl>
                                      </p:cBhvr>
                                    </p:animEffect>
                                  </p:childTnLst>
                                </p:cTn>
                              </p:par>
                              <p:par>
                                <p:cTn id="14" presetID="2" presetClass="entr" presetSubtype="8" decel="10000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0-#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1000" fill="hold"/>
                                        <p:tgtEl>
                                          <p:spTgt spid="12"/>
                                        </p:tgtEl>
                                        <p:attrNameLst>
                                          <p:attrName>ppt_x</p:attrName>
                                        </p:attrNameLst>
                                      </p:cBhvr>
                                      <p:tavLst>
                                        <p:tav tm="0">
                                          <p:val>
                                            <p:strVal val="0-#ppt_w/2"/>
                                          </p:val>
                                        </p:tav>
                                        <p:tav tm="100000">
                                          <p:val>
                                            <p:strVal val="#ppt_x"/>
                                          </p:val>
                                        </p:tav>
                                      </p:tavLst>
                                    </p:anim>
                                    <p:anim calcmode="lin" valueType="num">
                                      <p:cBhvr additive="base">
                                        <p:cTn id="21" dur="10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11"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BB" descr="Afbeelding met persoon, kleding, pak, person&#10;&#10;Automatisch gegenereerde beschrijving">
            <a:extLst>
              <a:ext uri="{FF2B5EF4-FFF2-40B4-BE49-F238E27FC236}">
                <a16:creationId xmlns:a16="http://schemas.microsoft.com/office/drawing/2014/main" id="{651195C7-00A9-2EE9-B28A-EFA8273532E8}"/>
              </a:ext>
            </a:extLst>
          </p:cNvPr>
          <p:cNvPicPr>
            <a:picLocks noChangeAspect="1"/>
          </p:cNvPicPr>
          <p:nvPr/>
        </p:nvPicPr>
        <p:blipFill rotWithShape="1">
          <a:blip r:embed="rId3">
            <a:extLst>
              <a:ext uri="{28A0092B-C50C-407E-A947-70E740481C1C}">
                <a14:useLocalDpi xmlns:a14="http://schemas.microsoft.com/office/drawing/2010/main" val="0"/>
              </a:ext>
            </a:extLst>
          </a:blip>
          <a:srcRect t="7813" b="7813"/>
          <a:stretch/>
        </p:blipFill>
        <p:spPr>
          <a:xfrm flipH="1">
            <a:off x="0" y="0"/>
            <a:ext cx="12192000" cy="6858000"/>
          </a:xfrm>
          <a:prstGeom prst="rect">
            <a:avLst/>
          </a:prstGeom>
        </p:spPr>
      </p:pic>
      <p:sp>
        <p:nvSpPr>
          <p:cNvPr id="105" name="Vrije vorm: vorm 104">
            <a:extLst>
              <a:ext uri="{FF2B5EF4-FFF2-40B4-BE49-F238E27FC236}">
                <a16:creationId xmlns:a16="http://schemas.microsoft.com/office/drawing/2014/main" id="{30D718BD-BFE5-C971-6781-362809B17AF1}"/>
              </a:ext>
            </a:extLst>
          </p:cNvPr>
          <p:cNvSpPr/>
          <p:nvPr/>
        </p:nvSpPr>
        <p:spPr>
          <a:xfrm>
            <a:off x="0" y="-1"/>
            <a:ext cx="12192000" cy="6858001"/>
          </a:xfrm>
          <a:custGeom>
            <a:avLst/>
            <a:gdLst>
              <a:gd name="connsiteX0" fmla="*/ 0 w 12192000"/>
              <a:gd name="connsiteY0" fmla="*/ 0 h 6858001"/>
              <a:gd name="connsiteX1" fmla="*/ 872509 w 12192000"/>
              <a:gd name="connsiteY1" fmla="*/ 0 h 6858001"/>
              <a:gd name="connsiteX2" fmla="*/ 5600702 w 12192000"/>
              <a:gd name="connsiteY2" fmla="*/ 0 h 6858001"/>
              <a:gd name="connsiteX3" fmla="*/ 12192000 w 12192000"/>
              <a:gd name="connsiteY3" fmla="*/ 0 h 6858001"/>
              <a:gd name="connsiteX4" fmla="*/ 12192000 w 12192000"/>
              <a:gd name="connsiteY4" fmla="*/ 2124506 h 6858001"/>
              <a:gd name="connsiteX5" fmla="*/ 9446573 w 12192000"/>
              <a:gd name="connsiteY5" fmla="*/ 6858001 h 6858001"/>
              <a:gd name="connsiteX6" fmla="*/ 4850152 w 12192000"/>
              <a:gd name="connsiteY6" fmla="*/ 6858001 h 6858001"/>
              <a:gd name="connsiteX7" fmla="*/ 0 w 12192000"/>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1">
                <a:moveTo>
                  <a:pt x="0" y="0"/>
                </a:moveTo>
                <a:lnTo>
                  <a:pt x="872509" y="0"/>
                </a:lnTo>
                <a:lnTo>
                  <a:pt x="5600702" y="0"/>
                </a:lnTo>
                <a:lnTo>
                  <a:pt x="12192000" y="0"/>
                </a:lnTo>
                <a:lnTo>
                  <a:pt x="12192000" y="2124506"/>
                </a:lnTo>
                <a:lnTo>
                  <a:pt x="9446573" y="6858001"/>
                </a:lnTo>
                <a:lnTo>
                  <a:pt x="4850152" y="6858001"/>
                </a:lnTo>
                <a:lnTo>
                  <a:pt x="0" y="6858001"/>
                </a:ln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97" name="BLOK1">
            <a:extLst>
              <a:ext uri="{FF2B5EF4-FFF2-40B4-BE49-F238E27FC236}">
                <a16:creationId xmlns:a16="http://schemas.microsoft.com/office/drawing/2014/main" id="{F20E9C7D-4A39-1E3C-7CA9-BB3443FD20B9}"/>
              </a:ext>
            </a:extLst>
          </p:cNvPr>
          <p:cNvSpPr/>
          <p:nvPr/>
        </p:nvSpPr>
        <p:spPr>
          <a:xfrm>
            <a:off x="6206065" y="3195526"/>
            <a:ext cx="5266800" cy="2636949"/>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324000" rIns="432000" bIns="144000" rtlCol="0" anchor="t" anchorCtr="0"/>
          <a:lstStyle/>
          <a:p>
            <a:pPr lvl="0">
              <a:spcBef>
                <a:spcPts val="400"/>
              </a:spcBef>
              <a:spcAft>
                <a:spcPts val="400"/>
              </a:spcAft>
              <a:buClr>
                <a:srgbClr val="7FAE05"/>
              </a:buClr>
              <a:buSzPct val="100000"/>
              <a:defRPr/>
            </a:pPr>
            <a:r>
              <a:rPr lang="nl-NL" sz="1200" dirty="0">
                <a:solidFill>
                  <a:schemeClr val="tx1"/>
                </a:solidFill>
                <a:latin typeface="+mj-lt"/>
              </a:rPr>
              <a:t>Zowel nationale als internationale vraagstukken op het gebied van inkomsten-, loon-, dividend-, of vennootschapsbelasting kunnen </a:t>
            </a:r>
            <a:br>
              <a:rPr lang="nl-NL" sz="1200" dirty="0">
                <a:solidFill>
                  <a:schemeClr val="tx1"/>
                </a:solidFill>
                <a:latin typeface="+mj-lt"/>
              </a:rPr>
            </a:br>
            <a:r>
              <a:rPr lang="nl-NL" sz="1200" dirty="0">
                <a:solidFill>
                  <a:schemeClr val="tx1"/>
                </a:solidFill>
                <a:latin typeface="+mj-lt"/>
              </a:rPr>
              <a:t>door ons adequaat van advies worden voorzien. </a:t>
            </a:r>
          </a:p>
          <a:p>
            <a:pPr lvl="0">
              <a:spcBef>
                <a:spcPts val="400"/>
              </a:spcBef>
              <a:spcAft>
                <a:spcPts val="400"/>
              </a:spcAft>
              <a:buClr>
                <a:srgbClr val="7FAE05"/>
              </a:buClr>
              <a:buSzPct val="100000"/>
              <a:defRPr/>
            </a:pPr>
            <a:r>
              <a:rPr lang="nl-NL" sz="1200" dirty="0">
                <a:solidFill>
                  <a:schemeClr val="tx1"/>
                </a:solidFill>
                <a:latin typeface="+mj-lt"/>
              </a:rPr>
              <a:t>Ook hebben wij een netwerk van experts voor specifieke vraagstukken op het gebied van BTW, Transfer Pricing, </a:t>
            </a:r>
            <a:br>
              <a:rPr lang="nl-NL" sz="1200" dirty="0">
                <a:solidFill>
                  <a:schemeClr val="tx1"/>
                </a:solidFill>
                <a:latin typeface="+mj-lt"/>
              </a:rPr>
            </a:br>
            <a:r>
              <a:rPr lang="nl-NL" sz="1200" dirty="0">
                <a:solidFill>
                  <a:schemeClr val="tx1"/>
                </a:solidFill>
                <a:latin typeface="+mj-lt"/>
              </a:rPr>
              <a:t>Horizontaal toezicht en grensoverschrijdende vragen.</a:t>
            </a:r>
          </a:p>
          <a:p>
            <a:pPr lvl="0">
              <a:spcBef>
                <a:spcPts val="400"/>
              </a:spcBef>
              <a:spcAft>
                <a:spcPts val="400"/>
              </a:spcAft>
              <a:buClr>
                <a:srgbClr val="7FAE05"/>
              </a:buClr>
              <a:buSzPct val="100000"/>
              <a:defRPr/>
            </a:pPr>
            <a:r>
              <a:rPr lang="nl-NL" sz="1200" dirty="0">
                <a:solidFill>
                  <a:schemeClr val="tx1"/>
                </a:solidFill>
                <a:latin typeface="+mj-lt"/>
              </a:rPr>
              <a:t>Via ons JPA netwerk zijn wij ook in staat om buitenlandse uitdagingen snel en adequaat op te lossen.</a:t>
            </a:r>
          </a:p>
        </p:txBody>
      </p:sp>
      <p:sp>
        <p:nvSpPr>
          <p:cNvPr id="111" name="Vrije vorm: vorm 110" hidden="1">
            <a:extLst>
              <a:ext uri="{FF2B5EF4-FFF2-40B4-BE49-F238E27FC236}">
                <a16:creationId xmlns:a16="http://schemas.microsoft.com/office/drawing/2014/main" id="{EB0F0BA8-CF0F-EA56-B8D1-437C73CB632F}"/>
              </a:ext>
            </a:extLst>
          </p:cNvPr>
          <p:cNvSpPr/>
          <p:nvPr/>
        </p:nvSpPr>
        <p:spPr>
          <a:xfrm>
            <a:off x="9802986" y="0"/>
            <a:ext cx="18031586" cy="6858000"/>
          </a:xfrm>
          <a:custGeom>
            <a:avLst/>
            <a:gdLst>
              <a:gd name="connsiteX0" fmla="*/ 3977639 w 18031586"/>
              <a:gd name="connsiteY0" fmla="*/ 0 h 6858000"/>
              <a:gd name="connsiteX1" fmla="*/ 7650545 w 18031586"/>
              <a:gd name="connsiteY1" fmla="*/ 0 h 6858000"/>
              <a:gd name="connsiteX2" fmla="*/ 10786676 w 18031586"/>
              <a:gd name="connsiteY2" fmla="*/ 0 h 6858000"/>
              <a:gd name="connsiteX3" fmla="*/ 18031586 w 18031586"/>
              <a:gd name="connsiteY3" fmla="*/ 0 h 6858000"/>
              <a:gd name="connsiteX4" fmla="*/ 14053947 w 18031586"/>
              <a:gd name="connsiteY4" fmla="*/ 6858000 h 6858000"/>
              <a:gd name="connsiteX5" fmla="*/ 7650545 w 18031586"/>
              <a:gd name="connsiteY5" fmla="*/ 6858000 h 6858000"/>
              <a:gd name="connsiteX6" fmla="*/ 0 w 180315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1586" h="6858000">
                <a:moveTo>
                  <a:pt x="3977639" y="0"/>
                </a:moveTo>
                <a:lnTo>
                  <a:pt x="7650545" y="0"/>
                </a:lnTo>
                <a:lnTo>
                  <a:pt x="10786676" y="0"/>
                </a:lnTo>
                <a:lnTo>
                  <a:pt x="18031586" y="0"/>
                </a:lnTo>
                <a:lnTo>
                  <a:pt x="14053947" y="6858000"/>
                </a:lnTo>
                <a:lnTo>
                  <a:pt x="7650545" y="6858000"/>
                </a:lnTo>
                <a:lnTo>
                  <a:pt x="0" y="685800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08" name="Vrije vorm: vorm 107">
            <a:extLst>
              <a:ext uri="{FF2B5EF4-FFF2-40B4-BE49-F238E27FC236}">
                <a16:creationId xmlns:a16="http://schemas.microsoft.com/office/drawing/2014/main" id="{43B7777F-59C5-A15E-82A3-873E6CE7DF63}"/>
              </a:ext>
            </a:extLst>
          </p:cNvPr>
          <p:cNvSpPr/>
          <p:nvPr/>
        </p:nvSpPr>
        <p:spPr>
          <a:xfrm>
            <a:off x="9446573" y="2124505"/>
            <a:ext cx="2745427" cy="4733495"/>
          </a:xfrm>
          <a:custGeom>
            <a:avLst/>
            <a:gdLst>
              <a:gd name="connsiteX0" fmla="*/ 2745427 w 2745427"/>
              <a:gd name="connsiteY0" fmla="*/ 0 h 4733495"/>
              <a:gd name="connsiteX1" fmla="*/ 2745427 w 2745427"/>
              <a:gd name="connsiteY1" fmla="*/ 4733495 h 4733495"/>
              <a:gd name="connsiteX2" fmla="*/ 0 w 2745427"/>
              <a:gd name="connsiteY2" fmla="*/ 4733495 h 4733495"/>
            </a:gdLst>
            <a:ahLst/>
            <a:cxnLst>
              <a:cxn ang="0">
                <a:pos x="connsiteX0" y="connsiteY0"/>
              </a:cxn>
              <a:cxn ang="0">
                <a:pos x="connsiteX1" y="connsiteY1"/>
              </a:cxn>
              <a:cxn ang="0">
                <a:pos x="connsiteX2" y="connsiteY2"/>
              </a:cxn>
            </a:cxnLst>
            <a:rect l="l" t="t" r="r" b="b"/>
            <a:pathLst>
              <a:path w="2745427" h="4733495">
                <a:moveTo>
                  <a:pt x="2745427" y="0"/>
                </a:moveTo>
                <a:lnTo>
                  <a:pt x="2745427" y="4733495"/>
                </a:lnTo>
                <a:lnTo>
                  <a:pt x="0" y="47334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 name="Tijdelijke aanduiding voor datum 1">
            <a:extLst>
              <a:ext uri="{FF2B5EF4-FFF2-40B4-BE49-F238E27FC236}">
                <a16:creationId xmlns:a16="http://schemas.microsoft.com/office/drawing/2014/main" id="{37F08441-6FE8-0816-8EBC-C8CE027C7233}"/>
              </a:ext>
            </a:extLst>
          </p:cNvPr>
          <p:cNvSpPr>
            <a:spLocks noGrp="1"/>
          </p:cNvSpPr>
          <p:nvPr>
            <p:ph type="dt" sz="half" idx="10"/>
          </p:nvPr>
        </p:nvSpPr>
        <p:spPr/>
        <p:txBody>
          <a:bodyPr/>
          <a:lstStyle/>
          <a:p>
            <a:fld id="{F69B88B0-8D06-4A26-AEC6-70C29B9B65E4}" type="datetime4">
              <a:rPr lang="nl-NL" smtClean="0"/>
              <a:t>1 mei 2024</a:t>
            </a:fld>
            <a:endParaRPr lang="nl-NL" dirty="0"/>
          </a:p>
        </p:txBody>
      </p:sp>
      <p:sp>
        <p:nvSpPr>
          <p:cNvPr id="3" name="Tijdelijke aanduiding voor voettekst 2">
            <a:extLst>
              <a:ext uri="{FF2B5EF4-FFF2-40B4-BE49-F238E27FC236}">
                <a16:creationId xmlns:a16="http://schemas.microsoft.com/office/drawing/2014/main" id="{9A7B0907-A3FD-41E7-5822-6FCFBCF02CFE}"/>
              </a:ext>
            </a:extLst>
          </p:cNvPr>
          <p:cNvSpPr>
            <a:spLocks noGrp="1"/>
          </p:cNvSpPr>
          <p:nvPr>
            <p:ph type="ftr" sz="quarter" idx="11"/>
          </p:nvPr>
        </p:nvSpPr>
        <p:spPr/>
        <p:txBody>
          <a:bodyPr/>
          <a:lstStyle/>
          <a:p>
            <a:r>
              <a:rPr lang="nl-NL"/>
              <a:t>Van Noort Gassler &amp; Co</a:t>
            </a:r>
            <a:endParaRPr lang="nl-NL" dirty="0"/>
          </a:p>
        </p:txBody>
      </p:sp>
      <p:sp>
        <p:nvSpPr>
          <p:cNvPr id="4" name="Tijdelijke aanduiding voor dianummer 3">
            <a:extLst>
              <a:ext uri="{FF2B5EF4-FFF2-40B4-BE49-F238E27FC236}">
                <a16:creationId xmlns:a16="http://schemas.microsoft.com/office/drawing/2014/main" id="{112593AD-8EB9-5155-41CD-5741C61165F0}"/>
              </a:ext>
            </a:extLst>
          </p:cNvPr>
          <p:cNvSpPr>
            <a:spLocks noGrp="1"/>
          </p:cNvSpPr>
          <p:nvPr>
            <p:ph type="sldNum" sz="quarter" idx="12"/>
          </p:nvPr>
        </p:nvSpPr>
        <p:spPr/>
        <p:txBody>
          <a:bodyPr/>
          <a:lstStyle/>
          <a:p>
            <a:fld id="{9E843DB9-9987-4157-AB9C-CEA8D7D910BB}" type="slidenum">
              <a:rPr lang="nl-NL" smtClean="0"/>
              <a:pPr/>
              <a:t>6</a:t>
            </a:fld>
            <a:endParaRPr lang="nl-NL" dirty="0"/>
          </a:p>
        </p:txBody>
      </p:sp>
      <p:sp>
        <p:nvSpPr>
          <p:cNvPr id="89" name="BLOK1">
            <a:extLst>
              <a:ext uri="{FF2B5EF4-FFF2-40B4-BE49-F238E27FC236}">
                <a16:creationId xmlns:a16="http://schemas.microsoft.com/office/drawing/2014/main" id="{EFB264A0-D461-6172-A7C9-1BBC2AA6AF98}"/>
              </a:ext>
            </a:extLst>
          </p:cNvPr>
          <p:cNvSpPr/>
          <p:nvPr/>
        </p:nvSpPr>
        <p:spPr>
          <a:xfrm>
            <a:off x="719137" y="3195526"/>
            <a:ext cx="5266800" cy="2636949"/>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324000" rIns="252000" bIns="144000" rtlCol="0" anchor="t" anchorCtr="0"/>
          <a:lstStyle/>
          <a:p>
            <a:pPr lvl="0">
              <a:spcBef>
                <a:spcPts val="400"/>
              </a:spcBef>
              <a:spcAft>
                <a:spcPts val="400"/>
              </a:spcAft>
              <a:buClr>
                <a:srgbClr val="7FAE05"/>
              </a:buClr>
              <a:buSzPct val="100000"/>
              <a:defRPr/>
            </a:pPr>
            <a:r>
              <a:rPr lang="nl-NL" sz="1200" dirty="0">
                <a:solidFill>
                  <a:schemeClr val="tx1"/>
                </a:solidFill>
                <a:latin typeface="+mj-lt"/>
              </a:rPr>
              <a:t>Wij kunnen u ondersteunen in alle vormen van accountancy. </a:t>
            </a:r>
            <a:br>
              <a:rPr lang="nl-NL" sz="1200" dirty="0">
                <a:solidFill>
                  <a:schemeClr val="tx1"/>
                </a:solidFill>
                <a:latin typeface="+mj-lt"/>
              </a:rPr>
            </a:br>
            <a:r>
              <a:rPr lang="nl-NL" sz="1200" dirty="0">
                <a:solidFill>
                  <a:schemeClr val="tx1"/>
                </a:solidFill>
                <a:latin typeface="+mj-lt"/>
              </a:rPr>
              <a:t>Niet alleen het voeren van administraties of het (tijdelijk) ondersteunen van de administratie is mogelijk, maar ook het (volledig) digitaliseren behoort tot de mogelijkheden.</a:t>
            </a:r>
          </a:p>
          <a:p>
            <a:pPr lvl="0">
              <a:spcBef>
                <a:spcPts val="400"/>
              </a:spcBef>
              <a:spcAft>
                <a:spcPts val="400"/>
              </a:spcAft>
              <a:buClr>
                <a:srgbClr val="7FAE05"/>
              </a:buClr>
              <a:buSzPct val="100000"/>
              <a:defRPr/>
            </a:pPr>
            <a:r>
              <a:rPr lang="nl-NL" sz="1200" dirty="0">
                <a:solidFill>
                  <a:schemeClr val="tx1"/>
                </a:solidFill>
                <a:latin typeface="+mj-lt"/>
              </a:rPr>
              <a:t>Daarnaast bieden wij de mogelijkheid voor het samenstellen van jaarrekeningen, het verstrekken van een beoordelingsverklaring of uitvoering van een volledige controle van financiële gegevens.</a:t>
            </a:r>
          </a:p>
          <a:p>
            <a:pPr lvl="0">
              <a:spcBef>
                <a:spcPts val="400"/>
              </a:spcBef>
              <a:spcAft>
                <a:spcPts val="400"/>
              </a:spcAft>
              <a:buClr>
                <a:srgbClr val="7FAE05"/>
              </a:buClr>
              <a:buSzPct val="100000"/>
              <a:defRPr/>
            </a:pPr>
            <a:r>
              <a:rPr lang="nl-NL" sz="1200" dirty="0">
                <a:solidFill>
                  <a:schemeClr val="tx1"/>
                </a:solidFill>
                <a:latin typeface="+mj-lt"/>
              </a:rPr>
              <a:t>Ook gespecialiseerde opdrachten zoals subsidiecontroles en overeengekomen specifieke werkzaamheden behoren tot de mogelijkheden.</a:t>
            </a:r>
          </a:p>
        </p:txBody>
      </p:sp>
      <p:pic>
        <p:nvPicPr>
          <p:cNvPr id="110" name="CC" descr="Afbeelding met schermopname, video, water, röntgenfilm&#10;&#10;Automatisch gegenereerde beschrijving">
            <a:extLst>
              <a:ext uri="{FF2B5EF4-FFF2-40B4-BE49-F238E27FC236}">
                <a16:creationId xmlns:a16="http://schemas.microsoft.com/office/drawing/2014/main" id="{25A990A7-B44F-B8FD-4CC2-0988E7674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2368229"/>
          </a:xfrm>
          <a:prstGeom prst="rect">
            <a:avLst/>
          </a:prstGeom>
        </p:spPr>
      </p:pic>
      <p:sp>
        <p:nvSpPr>
          <p:cNvPr id="10" name="Tekstvak 9">
            <a:extLst>
              <a:ext uri="{FF2B5EF4-FFF2-40B4-BE49-F238E27FC236}">
                <a16:creationId xmlns:a16="http://schemas.microsoft.com/office/drawing/2014/main" id="{A562B08B-7A28-5649-C0F0-11BD29E03257}"/>
              </a:ext>
            </a:extLst>
          </p:cNvPr>
          <p:cNvSpPr txBox="1"/>
          <p:nvPr/>
        </p:nvSpPr>
        <p:spPr>
          <a:xfrm>
            <a:off x="613184" y="1351046"/>
            <a:ext cx="712047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solidFill>
                  <a:schemeClr val="bg1"/>
                </a:solidFill>
                <a:ea typeface="Calibri"/>
                <a:cs typeface="Calibri"/>
              </a:rPr>
              <a:t>Onze kern expertise ligt in accountancy en (fiscale) advisering. </a:t>
            </a:r>
            <a:br>
              <a:rPr lang="nl-NL" sz="1400" dirty="0">
                <a:solidFill>
                  <a:schemeClr val="bg1"/>
                </a:solidFill>
                <a:ea typeface="Calibri"/>
                <a:cs typeface="Calibri"/>
              </a:rPr>
            </a:br>
            <a:r>
              <a:rPr lang="nl-NL" sz="1400" dirty="0">
                <a:solidFill>
                  <a:schemeClr val="bg1"/>
                </a:solidFill>
                <a:ea typeface="Calibri"/>
                <a:cs typeface="Calibri"/>
              </a:rPr>
              <a:t>Wij zijn specialisten in financiële- en juridische advisering, bedrijfsadvisering, financieringen, personeelsbeleid en recovery vraagstukken. </a:t>
            </a:r>
          </a:p>
        </p:txBody>
      </p:sp>
      <p:sp>
        <p:nvSpPr>
          <p:cNvPr id="5" name="Titel 4">
            <a:extLst>
              <a:ext uri="{FF2B5EF4-FFF2-40B4-BE49-F238E27FC236}">
                <a16:creationId xmlns:a16="http://schemas.microsoft.com/office/drawing/2014/main" id="{8CEF0E86-401B-E1BB-C868-55F55718AD95}"/>
              </a:ext>
            </a:extLst>
          </p:cNvPr>
          <p:cNvSpPr>
            <a:spLocks noGrp="1"/>
          </p:cNvSpPr>
          <p:nvPr>
            <p:ph type="title"/>
          </p:nvPr>
        </p:nvSpPr>
        <p:spPr>
          <a:xfrm>
            <a:off x="721590" y="720000"/>
            <a:ext cx="10751275" cy="369025"/>
          </a:xfrm>
        </p:spPr>
        <p:txBody>
          <a:bodyPr/>
          <a:lstStyle/>
          <a:p>
            <a:r>
              <a:rPr lang="en-GB" dirty="0" err="1">
                <a:solidFill>
                  <a:schemeClr val="bg1"/>
                </a:solidFill>
              </a:rPr>
              <a:t>Onze</a:t>
            </a:r>
            <a:r>
              <a:rPr lang="en-GB" dirty="0">
                <a:solidFill>
                  <a:schemeClr val="bg1"/>
                </a:solidFill>
              </a:rPr>
              <a:t> </a:t>
            </a:r>
            <a:r>
              <a:rPr lang="en-GB" dirty="0" err="1">
                <a:solidFill>
                  <a:schemeClr val="bg1"/>
                </a:solidFill>
              </a:rPr>
              <a:t>diensten</a:t>
            </a:r>
            <a:endParaRPr lang="en-GB" dirty="0">
              <a:solidFill>
                <a:schemeClr val="bg1"/>
              </a:solidFill>
            </a:endParaRPr>
          </a:p>
        </p:txBody>
      </p:sp>
      <p:sp>
        <p:nvSpPr>
          <p:cNvPr id="90" name="Rechthoek 89">
            <a:extLst>
              <a:ext uri="{FF2B5EF4-FFF2-40B4-BE49-F238E27FC236}">
                <a16:creationId xmlns:a16="http://schemas.microsoft.com/office/drawing/2014/main" id="{136102C4-0BF8-4E0B-2073-7C82BDDEFEE3}"/>
              </a:ext>
            </a:extLst>
          </p:cNvPr>
          <p:cNvSpPr>
            <a:spLocks/>
          </p:cNvSpPr>
          <p:nvPr/>
        </p:nvSpPr>
        <p:spPr>
          <a:xfrm>
            <a:off x="717767" y="2359775"/>
            <a:ext cx="5266800" cy="841229"/>
          </a:xfrm>
          <a:prstGeom prst="rect">
            <a:avLst/>
          </a:prstGeom>
          <a:gradFill>
            <a:gsLst>
              <a:gs pos="0">
                <a:schemeClr val="accent1">
                  <a:lumMod val="5000"/>
                  <a:lumOff val="95000"/>
                </a:schemeClr>
              </a:gs>
              <a:gs pos="9800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360000" rtlCol="0" anchor="ctr"/>
          <a:lstStyle/>
          <a:p>
            <a:pPr lvl="0" algn="ctr"/>
            <a:r>
              <a:rPr lang="nl-NL" sz="2000" dirty="0">
                <a:solidFill>
                  <a:schemeClr val="tx2"/>
                </a:solidFill>
                <a:ea typeface="Calibri"/>
                <a:cs typeface="Calibri"/>
              </a:rPr>
              <a:t>Accountancy</a:t>
            </a:r>
            <a:endParaRPr lang="nl-NL" sz="2000" dirty="0">
              <a:solidFill>
                <a:schemeClr val="tx2"/>
              </a:solidFill>
            </a:endParaRPr>
          </a:p>
        </p:txBody>
      </p:sp>
      <p:grpSp>
        <p:nvGrpSpPr>
          <p:cNvPr id="91" name="TRIGGER1">
            <a:extLst>
              <a:ext uri="{FF2B5EF4-FFF2-40B4-BE49-F238E27FC236}">
                <a16:creationId xmlns:a16="http://schemas.microsoft.com/office/drawing/2014/main" id="{C4964B77-5D17-1F17-E26E-146C1C14FF76}"/>
              </a:ext>
            </a:extLst>
          </p:cNvPr>
          <p:cNvGrpSpPr/>
          <p:nvPr/>
        </p:nvGrpSpPr>
        <p:grpSpPr>
          <a:xfrm rot="5400000">
            <a:off x="3017515" y="2272575"/>
            <a:ext cx="667304" cy="1702023"/>
            <a:chOff x="8684376" y="589556"/>
            <a:chExt cx="667304" cy="1702023"/>
          </a:xfrm>
        </p:grpSpPr>
        <p:sp>
          <p:nvSpPr>
            <p:cNvPr id="92" name="Rechthoek 91">
              <a:extLst>
                <a:ext uri="{FF2B5EF4-FFF2-40B4-BE49-F238E27FC236}">
                  <a16:creationId xmlns:a16="http://schemas.microsoft.com/office/drawing/2014/main" id="{8740C752-29BC-2EF1-257F-063BE47F9FB2}"/>
                </a:ext>
              </a:extLst>
            </p:cNvPr>
            <p:cNvSpPr/>
            <p:nvPr/>
          </p:nvSpPr>
          <p:spPr>
            <a:xfrm>
              <a:off x="8906144" y="1269548"/>
              <a:ext cx="351871" cy="351871"/>
            </a:xfrm>
            <a:prstGeom prst="rect">
              <a:avLst/>
            </a:prstGeom>
            <a:solidFill>
              <a:schemeClr val="accent2"/>
            </a:solidFill>
            <a:ln>
              <a:noFill/>
            </a:ln>
            <a:effectLst>
              <a:outerShdw blurRad="25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nvGrpSpPr>
            <p:cNvPr id="93" name="TERUG">
              <a:extLst>
                <a:ext uri="{FF2B5EF4-FFF2-40B4-BE49-F238E27FC236}">
                  <a16:creationId xmlns:a16="http://schemas.microsoft.com/office/drawing/2014/main" id="{EA5B6E6E-F872-FA4F-926D-E5CFF0AB0D37}"/>
                </a:ext>
              </a:extLst>
            </p:cNvPr>
            <p:cNvGrpSpPr/>
            <p:nvPr/>
          </p:nvGrpSpPr>
          <p:grpSpPr>
            <a:xfrm flipH="1">
              <a:off x="8684376" y="589556"/>
              <a:ext cx="667304" cy="1702023"/>
              <a:chOff x="-39053" y="-284791"/>
              <a:chExt cx="888183" cy="2265402"/>
            </a:xfrm>
          </p:grpSpPr>
          <p:sp>
            <p:nvSpPr>
              <p:cNvPr id="94" name="Graphic 161">
                <a:extLst>
                  <a:ext uri="{FF2B5EF4-FFF2-40B4-BE49-F238E27FC236}">
                    <a16:creationId xmlns:a16="http://schemas.microsoft.com/office/drawing/2014/main" id="{E4DBE646-793D-3D76-DCA4-731041F9FB6A}"/>
                  </a:ext>
                </a:extLst>
              </p:cNvPr>
              <p:cNvSpPr/>
              <p:nvPr/>
            </p:nvSpPr>
            <p:spPr>
              <a:xfrm>
                <a:off x="225954" y="774024"/>
                <a:ext cx="187666" cy="160856"/>
              </a:xfrm>
              <a:custGeom>
                <a:avLst/>
                <a:gdLst>
                  <a:gd name="connsiteX0" fmla="*/ 4878000 w 4878000"/>
                  <a:gd name="connsiteY0" fmla="*/ 1742131 h 4181137"/>
                  <a:gd name="connsiteX1" fmla="*/ 1393716 w 4878000"/>
                  <a:gd name="connsiteY1" fmla="*/ 1742131 h 4181137"/>
                  <a:gd name="connsiteX2" fmla="*/ 2613219 w 4878000"/>
                  <a:gd name="connsiteY2" fmla="*/ 522639 h 4181137"/>
                  <a:gd name="connsiteX3" fmla="*/ 2090579 w 4878000"/>
                  <a:gd name="connsiteY3" fmla="*/ 0 h 4181137"/>
                  <a:gd name="connsiteX4" fmla="*/ 0 w 4878000"/>
                  <a:gd name="connsiteY4" fmla="*/ 2090569 h 4181137"/>
                  <a:gd name="connsiteX5" fmla="*/ 2090568 w 4878000"/>
                  <a:gd name="connsiteY5" fmla="*/ 4181137 h 4181137"/>
                  <a:gd name="connsiteX6" fmla="*/ 2613208 w 4878000"/>
                  <a:gd name="connsiteY6" fmla="*/ 3658498 h 4181137"/>
                  <a:gd name="connsiteX7" fmla="*/ 1393716 w 4878000"/>
                  <a:gd name="connsiteY7" fmla="*/ 2438995 h 4181137"/>
                  <a:gd name="connsiteX8" fmla="*/ 4878000 w 4878000"/>
                  <a:gd name="connsiteY8" fmla="*/ 2438995 h 41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8000" h="4181137">
                    <a:moveTo>
                      <a:pt x="4878000" y="1742131"/>
                    </a:moveTo>
                    <a:lnTo>
                      <a:pt x="1393716" y="1742131"/>
                    </a:lnTo>
                    <a:lnTo>
                      <a:pt x="2613219" y="522639"/>
                    </a:lnTo>
                    <a:lnTo>
                      <a:pt x="2090579" y="0"/>
                    </a:lnTo>
                    <a:lnTo>
                      <a:pt x="0" y="2090569"/>
                    </a:lnTo>
                    <a:lnTo>
                      <a:pt x="2090568" y="4181137"/>
                    </a:lnTo>
                    <a:lnTo>
                      <a:pt x="2613208" y="3658498"/>
                    </a:lnTo>
                    <a:lnTo>
                      <a:pt x="1393716" y="2438995"/>
                    </a:lnTo>
                    <a:lnTo>
                      <a:pt x="4878000" y="2438995"/>
                    </a:lnTo>
                    <a:close/>
                  </a:path>
                </a:pathLst>
              </a:custGeom>
              <a:solidFill>
                <a:schemeClr val="bg1"/>
              </a:solidFill>
              <a:ln w="10813" cap="flat">
                <a:noFill/>
                <a:prstDash val="solid"/>
                <a:miter/>
              </a:ln>
            </p:spPr>
            <p:txBody>
              <a:bodyPr rtlCol="0" anchor="ctr"/>
              <a:lstStyle/>
              <a:p>
                <a:endParaRPr lang="nl-NL" dirty="0"/>
              </a:p>
            </p:txBody>
          </p:sp>
          <p:sp>
            <p:nvSpPr>
              <p:cNvPr id="95" name="HYPER">
                <a:extLst>
                  <a:ext uri="{FF2B5EF4-FFF2-40B4-BE49-F238E27FC236}">
                    <a16:creationId xmlns:a16="http://schemas.microsoft.com/office/drawing/2014/main" id="{D4B3DD7B-4123-2ED9-0D84-66E5B9D0F15A}"/>
                  </a:ext>
                </a:extLst>
              </p:cNvPr>
              <p:cNvSpPr/>
              <p:nvPr/>
            </p:nvSpPr>
            <p:spPr>
              <a:xfrm>
                <a:off x="-39051" y="-284792"/>
                <a:ext cx="888182" cy="2265396"/>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grpSp>
      <p:sp>
        <p:nvSpPr>
          <p:cNvPr id="98" name="Rechthoek 97">
            <a:extLst>
              <a:ext uri="{FF2B5EF4-FFF2-40B4-BE49-F238E27FC236}">
                <a16:creationId xmlns:a16="http://schemas.microsoft.com/office/drawing/2014/main" id="{0940DBB3-FD30-8A70-129F-E947047E26DD}"/>
              </a:ext>
            </a:extLst>
          </p:cNvPr>
          <p:cNvSpPr>
            <a:spLocks/>
          </p:cNvSpPr>
          <p:nvPr/>
        </p:nvSpPr>
        <p:spPr>
          <a:xfrm>
            <a:off x="6206065" y="2359775"/>
            <a:ext cx="5266800" cy="841229"/>
          </a:xfrm>
          <a:prstGeom prst="rect">
            <a:avLst/>
          </a:prstGeom>
          <a:gradFill>
            <a:gsLst>
              <a:gs pos="0">
                <a:schemeClr val="accent1">
                  <a:lumMod val="5000"/>
                  <a:lumOff val="95000"/>
                </a:schemeClr>
              </a:gs>
              <a:gs pos="9800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360000" rtlCol="0" anchor="ctr"/>
          <a:lstStyle/>
          <a:p>
            <a:pPr lvl="0" algn="ctr"/>
            <a:r>
              <a:rPr lang="nl-NL" sz="2000" dirty="0">
                <a:solidFill>
                  <a:schemeClr val="tx2"/>
                </a:solidFill>
                <a:ea typeface="Calibri"/>
                <a:cs typeface="Calibri"/>
              </a:rPr>
              <a:t>Belastingadvies</a:t>
            </a:r>
            <a:endParaRPr lang="nl-NL" sz="2000" dirty="0">
              <a:solidFill>
                <a:schemeClr val="tx2"/>
              </a:solidFill>
            </a:endParaRPr>
          </a:p>
        </p:txBody>
      </p:sp>
      <p:grpSp>
        <p:nvGrpSpPr>
          <p:cNvPr id="99" name="TRIGGER1">
            <a:extLst>
              <a:ext uri="{FF2B5EF4-FFF2-40B4-BE49-F238E27FC236}">
                <a16:creationId xmlns:a16="http://schemas.microsoft.com/office/drawing/2014/main" id="{BB071EE6-27AC-6132-FBDB-84AC7FD1244E}"/>
              </a:ext>
            </a:extLst>
          </p:cNvPr>
          <p:cNvGrpSpPr/>
          <p:nvPr/>
        </p:nvGrpSpPr>
        <p:grpSpPr>
          <a:xfrm rot="5400000">
            <a:off x="8505813" y="2272575"/>
            <a:ext cx="667304" cy="1702023"/>
            <a:chOff x="8684376" y="589556"/>
            <a:chExt cx="667304" cy="1702023"/>
          </a:xfrm>
        </p:grpSpPr>
        <p:sp>
          <p:nvSpPr>
            <p:cNvPr id="100" name="Rechthoek 99">
              <a:extLst>
                <a:ext uri="{FF2B5EF4-FFF2-40B4-BE49-F238E27FC236}">
                  <a16:creationId xmlns:a16="http://schemas.microsoft.com/office/drawing/2014/main" id="{9825DE17-9FBD-6830-2E53-EFCAC9B206FE}"/>
                </a:ext>
              </a:extLst>
            </p:cNvPr>
            <p:cNvSpPr/>
            <p:nvPr/>
          </p:nvSpPr>
          <p:spPr>
            <a:xfrm>
              <a:off x="8906144" y="1269548"/>
              <a:ext cx="351871" cy="351871"/>
            </a:xfrm>
            <a:prstGeom prst="rect">
              <a:avLst/>
            </a:prstGeom>
            <a:solidFill>
              <a:schemeClr val="accent2"/>
            </a:solidFill>
            <a:ln>
              <a:noFill/>
            </a:ln>
            <a:effectLst>
              <a:outerShdw blurRad="25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nvGrpSpPr>
            <p:cNvPr id="101" name="TERUG">
              <a:extLst>
                <a:ext uri="{FF2B5EF4-FFF2-40B4-BE49-F238E27FC236}">
                  <a16:creationId xmlns:a16="http://schemas.microsoft.com/office/drawing/2014/main" id="{EB3BF777-728E-2A7F-A45C-17EEB419B192}"/>
                </a:ext>
              </a:extLst>
            </p:cNvPr>
            <p:cNvGrpSpPr/>
            <p:nvPr/>
          </p:nvGrpSpPr>
          <p:grpSpPr>
            <a:xfrm flipH="1">
              <a:off x="8684376" y="589556"/>
              <a:ext cx="667304" cy="1702023"/>
              <a:chOff x="-39053" y="-284791"/>
              <a:chExt cx="888183" cy="2265402"/>
            </a:xfrm>
          </p:grpSpPr>
          <p:sp>
            <p:nvSpPr>
              <p:cNvPr id="102" name="Graphic 161">
                <a:extLst>
                  <a:ext uri="{FF2B5EF4-FFF2-40B4-BE49-F238E27FC236}">
                    <a16:creationId xmlns:a16="http://schemas.microsoft.com/office/drawing/2014/main" id="{11CB4B1D-893D-1EE8-6C82-1F77D02DD22B}"/>
                  </a:ext>
                </a:extLst>
              </p:cNvPr>
              <p:cNvSpPr/>
              <p:nvPr/>
            </p:nvSpPr>
            <p:spPr>
              <a:xfrm>
                <a:off x="225954" y="774024"/>
                <a:ext cx="187666" cy="160856"/>
              </a:xfrm>
              <a:custGeom>
                <a:avLst/>
                <a:gdLst>
                  <a:gd name="connsiteX0" fmla="*/ 4878000 w 4878000"/>
                  <a:gd name="connsiteY0" fmla="*/ 1742131 h 4181137"/>
                  <a:gd name="connsiteX1" fmla="*/ 1393716 w 4878000"/>
                  <a:gd name="connsiteY1" fmla="*/ 1742131 h 4181137"/>
                  <a:gd name="connsiteX2" fmla="*/ 2613219 w 4878000"/>
                  <a:gd name="connsiteY2" fmla="*/ 522639 h 4181137"/>
                  <a:gd name="connsiteX3" fmla="*/ 2090579 w 4878000"/>
                  <a:gd name="connsiteY3" fmla="*/ 0 h 4181137"/>
                  <a:gd name="connsiteX4" fmla="*/ 0 w 4878000"/>
                  <a:gd name="connsiteY4" fmla="*/ 2090569 h 4181137"/>
                  <a:gd name="connsiteX5" fmla="*/ 2090568 w 4878000"/>
                  <a:gd name="connsiteY5" fmla="*/ 4181137 h 4181137"/>
                  <a:gd name="connsiteX6" fmla="*/ 2613208 w 4878000"/>
                  <a:gd name="connsiteY6" fmla="*/ 3658498 h 4181137"/>
                  <a:gd name="connsiteX7" fmla="*/ 1393716 w 4878000"/>
                  <a:gd name="connsiteY7" fmla="*/ 2438995 h 4181137"/>
                  <a:gd name="connsiteX8" fmla="*/ 4878000 w 4878000"/>
                  <a:gd name="connsiteY8" fmla="*/ 2438995 h 41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8000" h="4181137">
                    <a:moveTo>
                      <a:pt x="4878000" y="1742131"/>
                    </a:moveTo>
                    <a:lnTo>
                      <a:pt x="1393716" y="1742131"/>
                    </a:lnTo>
                    <a:lnTo>
                      <a:pt x="2613219" y="522639"/>
                    </a:lnTo>
                    <a:lnTo>
                      <a:pt x="2090579" y="0"/>
                    </a:lnTo>
                    <a:lnTo>
                      <a:pt x="0" y="2090569"/>
                    </a:lnTo>
                    <a:lnTo>
                      <a:pt x="2090568" y="4181137"/>
                    </a:lnTo>
                    <a:lnTo>
                      <a:pt x="2613208" y="3658498"/>
                    </a:lnTo>
                    <a:lnTo>
                      <a:pt x="1393716" y="2438995"/>
                    </a:lnTo>
                    <a:lnTo>
                      <a:pt x="4878000" y="2438995"/>
                    </a:lnTo>
                    <a:close/>
                  </a:path>
                </a:pathLst>
              </a:custGeom>
              <a:solidFill>
                <a:schemeClr val="bg1"/>
              </a:solidFill>
              <a:ln w="10813" cap="flat">
                <a:noFill/>
                <a:prstDash val="solid"/>
                <a:miter/>
              </a:ln>
            </p:spPr>
            <p:txBody>
              <a:bodyPr rtlCol="0" anchor="ctr"/>
              <a:lstStyle/>
              <a:p>
                <a:endParaRPr lang="nl-NL" dirty="0"/>
              </a:p>
            </p:txBody>
          </p:sp>
          <p:sp>
            <p:nvSpPr>
              <p:cNvPr id="103" name="HYPER">
                <a:extLst>
                  <a:ext uri="{FF2B5EF4-FFF2-40B4-BE49-F238E27FC236}">
                    <a16:creationId xmlns:a16="http://schemas.microsoft.com/office/drawing/2014/main" id="{7A6A44DC-34A3-0DB8-1535-E1275468E89C}"/>
                  </a:ext>
                </a:extLst>
              </p:cNvPr>
              <p:cNvSpPr/>
              <p:nvPr/>
            </p:nvSpPr>
            <p:spPr>
              <a:xfrm>
                <a:off x="-39051" y="-284792"/>
                <a:ext cx="888182" cy="2265396"/>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grpSp>
      <p:sp>
        <p:nvSpPr>
          <p:cNvPr id="112" name="Vrije vorm: vorm 111">
            <a:extLst>
              <a:ext uri="{FF2B5EF4-FFF2-40B4-BE49-F238E27FC236}">
                <a16:creationId xmlns:a16="http://schemas.microsoft.com/office/drawing/2014/main" id="{DEB45C88-8E83-678C-467A-574BD1A0552E}"/>
              </a:ext>
            </a:extLst>
          </p:cNvPr>
          <p:cNvSpPr/>
          <p:nvPr/>
        </p:nvSpPr>
        <p:spPr>
          <a:xfrm>
            <a:off x="9446573" y="0"/>
            <a:ext cx="18031586" cy="6858000"/>
          </a:xfrm>
          <a:custGeom>
            <a:avLst/>
            <a:gdLst>
              <a:gd name="connsiteX0" fmla="*/ 3977639 w 18031586"/>
              <a:gd name="connsiteY0" fmla="*/ 0 h 6858000"/>
              <a:gd name="connsiteX1" fmla="*/ 7650545 w 18031586"/>
              <a:gd name="connsiteY1" fmla="*/ 0 h 6858000"/>
              <a:gd name="connsiteX2" fmla="*/ 10786676 w 18031586"/>
              <a:gd name="connsiteY2" fmla="*/ 0 h 6858000"/>
              <a:gd name="connsiteX3" fmla="*/ 18031586 w 18031586"/>
              <a:gd name="connsiteY3" fmla="*/ 0 h 6858000"/>
              <a:gd name="connsiteX4" fmla="*/ 14053947 w 18031586"/>
              <a:gd name="connsiteY4" fmla="*/ 6858000 h 6858000"/>
              <a:gd name="connsiteX5" fmla="*/ 7650545 w 18031586"/>
              <a:gd name="connsiteY5" fmla="*/ 6858000 h 6858000"/>
              <a:gd name="connsiteX6" fmla="*/ 0 w 180315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1586" h="6858000">
                <a:moveTo>
                  <a:pt x="3977639" y="0"/>
                </a:moveTo>
                <a:lnTo>
                  <a:pt x="7650545" y="0"/>
                </a:lnTo>
                <a:lnTo>
                  <a:pt x="10786676" y="0"/>
                </a:lnTo>
                <a:lnTo>
                  <a:pt x="18031586" y="0"/>
                </a:lnTo>
                <a:lnTo>
                  <a:pt x="14053947" y="6858000"/>
                </a:lnTo>
                <a:lnTo>
                  <a:pt x="7650545" y="6858000"/>
                </a:lnTo>
                <a:lnTo>
                  <a:pt x="0" y="685800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pic>
        <p:nvPicPr>
          <p:cNvPr id="104" name="Afbeelding 103" descr="Afbeelding met logo">
            <a:extLst>
              <a:ext uri="{FF2B5EF4-FFF2-40B4-BE49-F238E27FC236}">
                <a16:creationId xmlns:a16="http://schemas.microsoft.com/office/drawing/2014/main" id="{0F1958F6-9F7B-815C-C0ED-E40CF4A9B899}"/>
              </a:ext>
            </a:extLst>
          </p:cNvPr>
          <p:cNvPicPr>
            <a:picLocks noChangeAspect="1"/>
          </p:cNvPicPr>
          <p:nvPr/>
        </p:nvPicPr>
        <p:blipFill rotWithShape="1">
          <a:blip r:embed="rId5"/>
          <a:srcRect r="38919"/>
          <a:stretch/>
        </p:blipFill>
        <p:spPr>
          <a:xfrm>
            <a:off x="9883302" y="6176260"/>
            <a:ext cx="1681692" cy="313440"/>
          </a:xfrm>
          <a:prstGeom prst="rect">
            <a:avLst/>
          </a:prstGeom>
        </p:spPr>
      </p:pic>
    </p:spTree>
    <p:extLst>
      <p:ext uri="{BB962C8B-B14F-4D97-AF65-F5344CB8AC3E}">
        <p14:creationId xmlns:p14="http://schemas.microsoft.com/office/powerpoint/2010/main" val="7815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250" fill="hold"/>
                                        <p:tgtEl>
                                          <p:spTgt spid="111"/>
                                        </p:tgtEl>
                                        <p:attrNameLst>
                                          <p:attrName>ppt_x</p:attrName>
                                        </p:attrNameLst>
                                      </p:cBhvr>
                                      <p:tavLst>
                                        <p:tav tm="0">
                                          <p:val>
                                            <p:strVal val="0-#ppt_w/2"/>
                                          </p:val>
                                        </p:tav>
                                        <p:tav tm="100000">
                                          <p:val>
                                            <p:strVal val="#ppt_x"/>
                                          </p:val>
                                        </p:tav>
                                      </p:tavLst>
                                    </p:anim>
                                    <p:anim calcmode="lin" valueType="num">
                                      <p:cBhvr additive="base">
                                        <p:cTn id="8" dur="1250" fill="hold"/>
                                        <p:tgtEl>
                                          <p:spTgt spid="1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1000" fill="hold"/>
                                        <p:tgtEl>
                                          <p:spTgt spid="112"/>
                                        </p:tgtEl>
                                        <p:attrNameLst>
                                          <p:attrName>ppt_x</p:attrName>
                                        </p:attrNameLst>
                                      </p:cBhvr>
                                      <p:tavLst>
                                        <p:tav tm="0">
                                          <p:val>
                                            <p:strVal val="0-#ppt_w/2"/>
                                          </p:val>
                                        </p:tav>
                                        <p:tav tm="100000">
                                          <p:val>
                                            <p:strVal val="#ppt_x"/>
                                          </p:val>
                                        </p:tav>
                                      </p:tavLst>
                                    </p:anim>
                                    <p:anim calcmode="lin" valueType="num">
                                      <p:cBhvr additive="base">
                                        <p:cTn id="12" dur="1000" fill="hold"/>
                                        <p:tgtEl>
                                          <p:spTgt spid="1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1000" fill="hold"/>
                                        <p:tgtEl>
                                          <p:spTgt spid="90"/>
                                        </p:tgtEl>
                                        <p:attrNameLst>
                                          <p:attrName>ppt_x</p:attrName>
                                        </p:attrNameLst>
                                      </p:cBhvr>
                                      <p:tavLst>
                                        <p:tav tm="0">
                                          <p:val>
                                            <p:strVal val="1+#ppt_w/2"/>
                                          </p:val>
                                        </p:tav>
                                        <p:tav tm="100000">
                                          <p:val>
                                            <p:strVal val="#ppt_x"/>
                                          </p:val>
                                        </p:tav>
                                      </p:tavLst>
                                    </p:anim>
                                    <p:anim calcmode="lin" valueType="num">
                                      <p:cBhvr additive="base">
                                        <p:cTn id="16" dur="1000" fill="hold"/>
                                        <p:tgtEl>
                                          <p:spTgt spid="90"/>
                                        </p:tgtEl>
                                        <p:attrNameLst>
                                          <p:attrName>ppt_y</p:attrName>
                                        </p:attrNameLst>
                                      </p:cBhvr>
                                      <p:tavLst>
                                        <p:tav tm="0">
                                          <p:val>
                                            <p:strVal val="#ppt_y"/>
                                          </p:val>
                                        </p:tav>
                                        <p:tav tm="100000">
                                          <p:val>
                                            <p:strVal val="#ppt_y"/>
                                          </p:val>
                                        </p:tav>
                                      </p:tavLst>
                                    </p:anim>
                                  </p:childTnLst>
                                </p:cTn>
                              </p:par>
                              <p:par>
                                <p:cTn id="17" presetID="55" presetClass="entr" presetSubtype="0" fill="hold" nodeType="withEffect">
                                  <p:stCondLst>
                                    <p:cond delay="1750"/>
                                  </p:stCondLst>
                                  <p:childTnLst>
                                    <p:set>
                                      <p:cBhvr>
                                        <p:cTn id="18" dur="1" fill="hold">
                                          <p:stCondLst>
                                            <p:cond delay="0"/>
                                          </p:stCondLst>
                                        </p:cTn>
                                        <p:tgtEl>
                                          <p:spTgt spid="91"/>
                                        </p:tgtEl>
                                        <p:attrNameLst>
                                          <p:attrName>style.visibility</p:attrName>
                                        </p:attrNameLst>
                                      </p:cBhvr>
                                      <p:to>
                                        <p:strVal val="visible"/>
                                      </p:to>
                                    </p:set>
                                    <p:anim calcmode="lin" valueType="num">
                                      <p:cBhvr>
                                        <p:cTn id="19" dur="750" fill="hold"/>
                                        <p:tgtEl>
                                          <p:spTgt spid="91"/>
                                        </p:tgtEl>
                                        <p:attrNameLst>
                                          <p:attrName>ppt_w</p:attrName>
                                        </p:attrNameLst>
                                      </p:cBhvr>
                                      <p:tavLst>
                                        <p:tav tm="0">
                                          <p:val>
                                            <p:strVal val="#ppt_w*0.70"/>
                                          </p:val>
                                        </p:tav>
                                        <p:tav tm="100000">
                                          <p:val>
                                            <p:strVal val="#ppt_w"/>
                                          </p:val>
                                        </p:tav>
                                      </p:tavLst>
                                    </p:anim>
                                    <p:anim calcmode="lin" valueType="num">
                                      <p:cBhvr>
                                        <p:cTn id="20" dur="750" fill="hold"/>
                                        <p:tgtEl>
                                          <p:spTgt spid="91"/>
                                        </p:tgtEl>
                                        <p:attrNameLst>
                                          <p:attrName>ppt_h</p:attrName>
                                        </p:attrNameLst>
                                      </p:cBhvr>
                                      <p:tavLst>
                                        <p:tav tm="0">
                                          <p:val>
                                            <p:strVal val="#ppt_h"/>
                                          </p:val>
                                        </p:tav>
                                        <p:tav tm="100000">
                                          <p:val>
                                            <p:strVal val="#ppt_h"/>
                                          </p:val>
                                        </p:tav>
                                      </p:tavLst>
                                    </p:anim>
                                    <p:animEffect transition="in" filter="fade">
                                      <p:cBhvr>
                                        <p:cTn id="21" dur="750"/>
                                        <p:tgtEl>
                                          <p:spTgt spid="91"/>
                                        </p:tgtEl>
                                      </p:cBhvr>
                                    </p:animEffect>
                                  </p:childTnLst>
                                </p:cTn>
                              </p:par>
                              <p:par>
                                <p:cTn id="22" presetID="2" presetClass="entr" presetSubtype="2" decel="100000" fill="hold" grpId="0" nodeType="withEffect">
                                  <p:stCondLst>
                                    <p:cond delay="1000"/>
                                  </p:stCondLst>
                                  <p:childTnLst>
                                    <p:set>
                                      <p:cBhvr>
                                        <p:cTn id="23" dur="1" fill="hold">
                                          <p:stCondLst>
                                            <p:cond delay="0"/>
                                          </p:stCondLst>
                                        </p:cTn>
                                        <p:tgtEl>
                                          <p:spTgt spid="98"/>
                                        </p:tgtEl>
                                        <p:attrNameLst>
                                          <p:attrName>style.visibility</p:attrName>
                                        </p:attrNameLst>
                                      </p:cBhvr>
                                      <p:to>
                                        <p:strVal val="visible"/>
                                      </p:to>
                                    </p:set>
                                    <p:anim calcmode="lin" valueType="num">
                                      <p:cBhvr additive="base">
                                        <p:cTn id="24" dur="1000" fill="hold"/>
                                        <p:tgtEl>
                                          <p:spTgt spid="98"/>
                                        </p:tgtEl>
                                        <p:attrNameLst>
                                          <p:attrName>ppt_x</p:attrName>
                                        </p:attrNameLst>
                                      </p:cBhvr>
                                      <p:tavLst>
                                        <p:tav tm="0">
                                          <p:val>
                                            <p:strVal val="1+#ppt_w/2"/>
                                          </p:val>
                                        </p:tav>
                                        <p:tav tm="100000">
                                          <p:val>
                                            <p:strVal val="#ppt_x"/>
                                          </p:val>
                                        </p:tav>
                                      </p:tavLst>
                                    </p:anim>
                                    <p:anim calcmode="lin" valueType="num">
                                      <p:cBhvr additive="base">
                                        <p:cTn id="25" dur="1000" fill="hold"/>
                                        <p:tgtEl>
                                          <p:spTgt spid="98"/>
                                        </p:tgtEl>
                                        <p:attrNameLst>
                                          <p:attrName>ppt_y</p:attrName>
                                        </p:attrNameLst>
                                      </p:cBhvr>
                                      <p:tavLst>
                                        <p:tav tm="0">
                                          <p:val>
                                            <p:strVal val="#ppt_y"/>
                                          </p:val>
                                        </p:tav>
                                        <p:tav tm="100000">
                                          <p:val>
                                            <p:strVal val="#ppt_y"/>
                                          </p:val>
                                        </p:tav>
                                      </p:tavLst>
                                    </p:anim>
                                  </p:childTnLst>
                                </p:cTn>
                              </p:par>
                              <p:par>
                                <p:cTn id="26" presetID="55" presetClass="entr" presetSubtype="0" fill="hold" nodeType="withEffect">
                                  <p:stCondLst>
                                    <p:cond delay="1750"/>
                                  </p:stCondLst>
                                  <p:childTnLst>
                                    <p:set>
                                      <p:cBhvr>
                                        <p:cTn id="27" dur="1" fill="hold">
                                          <p:stCondLst>
                                            <p:cond delay="0"/>
                                          </p:stCondLst>
                                        </p:cTn>
                                        <p:tgtEl>
                                          <p:spTgt spid="99"/>
                                        </p:tgtEl>
                                        <p:attrNameLst>
                                          <p:attrName>style.visibility</p:attrName>
                                        </p:attrNameLst>
                                      </p:cBhvr>
                                      <p:to>
                                        <p:strVal val="visible"/>
                                      </p:to>
                                    </p:set>
                                    <p:anim calcmode="lin" valueType="num">
                                      <p:cBhvr>
                                        <p:cTn id="28" dur="750" fill="hold"/>
                                        <p:tgtEl>
                                          <p:spTgt spid="99"/>
                                        </p:tgtEl>
                                        <p:attrNameLst>
                                          <p:attrName>ppt_w</p:attrName>
                                        </p:attrNameLst>
                                      </p:cBhvr>
                                      <p:tavLst>
                                        <p:tav tm="0">
                                          <p:val>
                                            <p:strVal val="#ppt_w*0.70"/>
                                          </p:val>
                                        </p:tav>
                                        <p:tav tm="100000">
                                          <p:val>
                                            <p:strVal val="#ppt_w"/>
                                          </p:val>
                                        </p:tav>
                                      </p:tavLst>
                                    </p:anim>
                                    <p:anim calcmode="lin" valueType="num">
                                      <p:cBhvr>
                                        <p:cTn id="29" dur="750" fill="hold"/>
                                        <p:tgtEl>
                                          <p:spTgt spid="99"/>
                                        </p:tgtEl>
                                        <p:attrNameLst>
                                          <p:attrName>ppt_h</p:attrName>
                                        </p:attrNameLst>
                                      </p:cBhvr>
                                      <p:tavLst>
                                        <p:tav tm="0">
                                          <p:val>
                                            <p:strVal val="#ppt_h"/>
                                          </p:val>
                                        </p:tav>
                                        <p:tav tm="100000">
                                          <p:val>
                                            <p:strVal val="#ppt_h"/>
                                          </p:val>
                                        </p:tav>
                                      </p:tavLst>
                                    </p:anim>
                                    <p:animEffect transition="in" filter="fade">
                                      <p:cBhvr>
                                        <p:cTn id="30" dur="75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1"/>
                    </p:tgtEl>
                  </p:cond>
                </p:stCondLst>
                <p:endSync evt="end" delay="0">
                  <p:rtn val="all"/>
                </p:endSync>
                <p:childTnLst>
                  <p:par>
                    <p:cTn id="32" fill="hold">
                      <p:stCondLst>
                        <p:cond delay="0"/>
                      </p:stCondLst>
                      <p:childTnLst>
                        <p:par>
                          <p:cTn id="33" fill="hold">
                            <p:stCondLst>
                              <p:cond delay="0"/>
                            </p:stCondLst>
                            <p:childTnLst>
                              <p:par>
                                <p:cTn id="34" presetID="8" presetClass="emph" presetSubtype="0" decel="100000" fill="hold" nodeType="withEffect">
                                  <p:stCondLst>
                                    <p:cond delay="0"/>
                                  </p:stCondLst>
                                  <p:childTnLst>
                                    <p:animRot by="10800000">
                                      <p:cBhvr>
                                        <p:cTn id="35" dur="750" fill="hold"/>
                                        <p:tgtEl>
                                          <p:spTgt spid="91"/>
                                        </p:tgtEl>
                                        <p:attrNameLst>
                                          <p:attrName>r</p:attrName>
                                        </p:attrNameLst>
                                      </p:cBhvr>
                                    </p:animRot>
                                  </p:childTnLst>
                                </p:cTn>
                              </p:par>
                              <p:par>
                                <p:cTn id="36" presetID="2" presetClass="entr" presetSubtype="1" decel="10000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 calcmode="lin" valueType="num">
                                      <p:cBhvr additive="base">
                                        <p:cTn id="38" dur="1500" fill="hold"/>
                                        <p:tgtEl>
                                          <p:spTgt spid="89"/>
                                        </p:tgtEl>
                                        <p:attrNameLst>
                                          <p:attrName>ppt_x</p:attrName>
                                        </p:attrNameLst>
                                      </p:cBhvr>
                                      <p:tavLst>
                                        <p:tav tm="0">
                                          <p:val>
                                            <p:strVal val="#ppt_x"/>
                                          </p:val>
                                        </p:tav>
                                        <p:tav tm="100000">
                                          <p:val>
                                            <p:strVal val="#ppt_x"/>
                                          </p:val>
                                        </p:tav>
                                      </p:tavLst>
                                    </p:anim>
                                    <p:anim calcmode="lin" valueType="num">
                                      <p:cBhvr additive="base">
                                        <p:cTn id="39" dur="1500" fill="hold"/>
                                        <p:tgtEl>
                                          <p:spTgt spid="89"/>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8" presetClass="emph" presetSubtype="0" accel="100000" fill="hold" nodeType="clickEffect">
                                  <p:stCondLst>
                                    <p:cond delay="0"/>
                                  </p:stCondLst>
                                  <p:childTnLst>
                                    <p:animRot by="-10800000">
                                      <p:cBhvr>
                                        <p:cTn id="43" dur="750" fill="hold"/>
                                        <p:tgtEl>
                                          <p:spTgt spid="91"/>
                                        </p:tgtEl>
                                        <p:attrNameLst>
                                          <p:attrName>r</p:attrName>
                                        </p:attrNameLst>
                                      </p:cBhvr>
                                    </p:animRot>
                                  </p:childTnLst>
                                </p:cTn>
                              </p:par>
                              <p:par>
                                <p:cTn id="44" presetID="2" presetClass="exit" presetSubtype="1" accel="100000" fill="hold" grpId="1" nodeType="withEffect">
                                  <p:stCondLst>
                                    <p:cond delay="0"/>
                                  </p:stCondLst>
                                  <p:childTnLst>
                                    <p:anim calcmode="lin" valueType="num">
                                      <p:cBhvr additive="base">
                                        <p:cTn id="45" dur="1500"/>
                                        <p:tgtEl>
                                          <p:spTgt spid="89"/>
                                        </p:tgtEl>
                                        <p:attrNameLst>
                                          <p:attrName>ppt_x</p:attrName>
                                        </p:attrNameLst>
                                      </p:cBhvr>
                                      <p:tavLst>
                                        <p:tav tm="0">
                                          <p:val>
                                            <p:strVal val="ppt_x"/>
                                          </p:val>
                                        </p:tav>
                                        <p:tav tm="100000">
                                          <p:val>
                                            <p:strVal val="ppt_x"/>
                                          </p:val>
                                        </p:tav>
                                      </p:tavLst>
                                    </p:anim>
                                    <p:anim calcmode="lin" valueType="num">
                                      <p:cBhvr additive="base">
                                        <p:cTn id="46" dur="1500"/>
                                        <p:tgtEl>
                                          <p:spTgt spid="89"/>
                                        </p:tgtEl>
                                        <p:attrNameLst>
                                          <p:attrName>ppt_y</p:attrName>
                                        </p:attrNameLst>
                                      </p:cBhvr>
                                      <p:tavLst>
                                        <p:tav tm="0">
                                          <p:val>
                                            <p:strVal val="ppt_y"/>
                                          </p:val>
                                        </p:tav>
                                        <p:tav tm="100000">
                                          <p:val>
                                            <p:strVal val="0-ppt_h/2"/>
                                          </p:val>
                                        </p:tav>
                                      </p:tavLst>
                                    </p:anim>
                                    <p:set>
                                      <p:cBhvr>
                                        <p:cTn id="47" dur="1" fill="hold">
                                          <p:stCondLst>
                                            <p:cond delay="1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8" presetClass="emph" presetSubtype="0" decel="100000" fill="hold" nodeType="withEffect">
                                  <p:stCondLst>
                                    <p:cond delay="0"/>
                                  </p:stCondLst>
                                  <p:childTnLst>
                                    <p:animRot by="10800000">
                                      <p:cBhvr>
                                        <p:cTn id="52" dur="750" fill="hold"/>
                                        <p:tgtEl>
                                          <p:spTgt spid="99"/>
                                        </p:tgtEl>
                                        <p:attrNameLst>
                                          <p:attrName>r</p:attrName>
                                        </p:attrNameLst>
                                      </p:cBhvr>
                                    </p:animRot>
                                  </p:childTnLst>
                                </p:cTn>
                              </p:par>
                              <p:par>
                                <p:cTn id="53" presetID="2" presetClass="entr" presetSubtype="1" decel="10000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 calcmode="lin" valueType="num">
                                      <p:cBhvr additive="base">
                                        <p:cTn id="55" dur="1500" fill="hold"/>
                                        <p:tgtEl>
                                          <p:spTgt spid="97"/>
                                        </p:tgtEl>
                                        <p:attrNameLst>
                                          <p:attrName>ppt_x</p:attrName>
                                        </p:attrNameLst>
                                      </p:cBhvr>
                                      <p:tavLst>
                                        <p:tav tm="0">
                                          <p:val>
                                            <p:strVal val="#ppt_x"/>
                                          </p:val>
                                        </p:tav>
                                        <p:tav tm="100000">
                                          <p:val>
                                            <p:strVal val="#ppt_x"/>
                                          </p:val>
                                        </p:tav>
                                      </p:tavLst>
                                    </p:anim>
                                    <p:anim calcmode="lin" valueType="num">
                                      <p:cBhvr additive="base">
                                        <p:cTn id="56" dur="1500" fill="hold"/>
                                        <p:tgtEl>
                                          <p:spTgt spid="97"/>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8" presetClass="emph" presetSubtype="0" accel="100000" fill="hold" nodeType="clickEffect">
                                  <p:stCondLst>
                                    <p:cond delay="0"/>
                                  </p:stCondLst>
                                  <p:childTnLst>
                                    <p:animRot by="-10800000">
                                      <p:cBhvr>
                                        <p:cTn id="60" dur="750" fill="hold"/>
                                        <p:tgtEl>
                                          <p:spTgt spid="99"/>
                                        </p:tgtEl>
                                        <p:attrNameLst>
                                          <p:attrName>r</p:attrName>
                                        </p:attrNameLst>
                                      </p:cBhvr>
                                    </p:animRot>
                                  </p:childTnLst>
                                </p:cTn>
                              </p:par>
                              <p:par>
                                <p:cTn id="61" presetID="2" presetClass="exit" presetSubtype="1" accel="100000" fill="hold" grpId="1" nodeType="withEffect">
                                  <p:stCondLst>
                                    <p:cond delay="0"/>
                                  </p:stCondLst>
                                  <p:childTnLst>
                                    <p:anim calcmode="lin" valueType="num">
                                      <p:cBhvr additive="base">
                                        <p:cTn id="62" dur="1500"/>
                                        <p:tgtEl>
                                          <p:spTgt spid="97"/>
                                        </p:tgtEl>
                                        <p:attrNameLst>
                                          <p:attrName>ppt_x</p:attrName>
                                        </p:attrNameLst>
                                      </p:cBhvr>
                                      <p:tavLst>
                                        <p:tav tm="0">
                                          <p:val>
                                            <p:strVal val="ppt_x"/>
                                          </p:val>
                                        </p:tav>
                                        <p:tav tm="100000">
                                          <p:val>
                                            <p:strVal val="ppt_x"/>
                                          </p:val>
                                        </p:tav>
                                      </p:tavLst>
                                    </p:anim>
                                    <p:anim calcmode="lin" valueType="num">
                                      <p:cBhvr additive="base">
                                        <p:cTn id="63" dur="1500"/>
                                        <p:tgtEl>
                                          <p:spTgt spid="97"/>
                                        </p:tgtEl>
                                        <p:attrNameLst>
                                          <p:attrName>ppt_y</p:attrName>
                                        </p:attrNameLst>
                                      </p:cBhvr>
                                      <p:tavLst>
                                        <p:tav tm="0">
                                          <p:val>
                                            <p:strVal val="ppt_y"/>
                                          </p:val>
                                        </p:tav>
                                        <p:tav tm="100000">
                                          <p:val>
                                            <p:strVal val="0-ppt_h/2"/>
                                          </p:val>
                                        </p:tav>
                                      </p:tavLst>
                                    </p:anim>
                                    <p:set>
                                      <p:cBhvr>
                                        <p:cTn id="64" dur="1" fill="hold">
                                          <p:stCondLst>
                                            <p:cond delay="1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97" grpId="0" animBg="1"/>
      <p:bldP spid="97" grpId="1" animBg="1"/>
      <p:bldP spid="111" grpId="0" animBg="1"/>
      <p:bldP spid="89" grpId="0" animBg="1"/>
      <p:bldP spid="89" grpId="1" animBg="1"/>
      <p:bldP spid="90" grpId="0" animBg="1"/>
      <p:bldP spid="98" grpId="0" animBg="1"/>
      <p:bldP spid="1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BB">
            <a:extLst>
              <a:ext uri="{FF2B5EF4-FFF2-40B4-BE49-F238E27FC236}">
                <a16:creationId xmlns:a16="http://schemas.microsoft.com/office/drawing/2014/main" id="{651195C7-00A9-2EE9-B28A-EFA8273532E8}"/>
              </a:ext>
            </a:extLst>
          </p:cNvPr>
          <p:cNvPicPr>
            <a:picLocks noChangeAspect="1"/>
          </p:cNvPicPr>
          <p:nvPr/>
        </p:nvPicPr>
        <p:blipFill>
          <a:blip r:embed="rId2">
            <a:extLst>
              <a:ext uri="{28A0092B-C50C-407E-A947-70E740481C1C}">
                <a14:useLocalDpi xmlns:a14="http://schemas.microsoft.com/office/drawing/2010/main" val="0"/>
              </a:ext>
            </a:extLst>
          </a:blip>
          <a:srcRect t="7870" b="7870"/>
          <a:stretch/>
        </p:blipFill>
        <p:spPr>
          <a:xfrm flipH="1">
            <a:off x="1507" y="0"/>
            <a:ext cx="12190493" cy="6858000"/>
          </a:xfrm>
          <a:prstGeom prst="rect">
            <a:avLst/>
          </a:prstGeom>
        </p:spPr>
      </p:pic>
      <p:sp>
        <p:nvSpPr>
          <p:cNvPr id="111" name="Vrije vorm: vorm 110" hidden="1">
            <a:extLst>
              <a:ext uri="{FF2B5EF4-FFF2-40B4-BE49-F238E27FC236}">
                <a16:creationId xmlns:a16="http://schemas.microsoft.com/office/drawing/2014/main" id="{EB0F0BA8-CF0F-EA56-B8D1-437C73CB632F}"/>
              </a:ext>
            </a:extLst>
          </p:cNvPr>
          <p:cNvSpPr/>
          <p:nvPr/>
        </p:nvSpPr>
        <p:spPr>
          <a:xfrm>
            <a:off x="9802986" y="0"/>
            <a:ext cx="18031586" cy="6858000"/>
          </a:xfrm>
          <a:custGeom>
            <a:avLst/>
            <a:gdLst>
              <a:gd name="connsiteX0" fmla="*/ 3977639 w 18031586"/>
              <a:gd name="connsiteY0" fmla="*/ 0 h 6858000"/>
              <a:gd name="connsiteX1" fmla="*/ 7650545 w 18031586"/>
              <a:gd name="connsiteY1" fmla="*/ 0 h 6858000"/>
              <a:gd name="connsiteX2" fmla="*/ 10786676 w 18031586"/>
              <a:gd name="connsiteY2" fmla="*/ 0 h 6858000"/>
              <a:gd name="connsiteX3" fmla="*/ 18031586 w 18031586"/>
              <a:gd name="connsiteY3" fmla="*/ 0 h 6858000"/>
              <a:gd name="connsiteX4" fmla="*/ 14053947 w 18031586"/>
              <a:gd name="connsiteY4" fmla="*/ 6858000 h 6858000"/>
              <a:gd name="connsiteX5" fmla="*/ 7650545 w 18031586"/>
              <a:gd name="connsiteY5" fmla="*/ 6858000 h 6858000"/>
              <a:gd name="connsiteX6" fmla="*/ 0 w 180315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1586" h="6858000">
                <a:moveTo>
                  <a:pt x="3977639" y="0"/>
                </a:moveTo>
                <a:lnTo>
                  <a:pt x="7650545" y="0"/>
                </a:lnTo>
                <a:lnTo>
                  <a:pt x="10786676" y="0"/>
                </a:lnTo>
                <a:lnTo>
                  <a:pt x="18031586" y="0"/>
                </a:lnTo>
                <a:lnTo>
                  <a:pt x="14053947" y="6858000"/>
                </a:lnTo>
                <a:lnTo>
                  <a:pt x="7650545" y="6858000"/>
                </a:lnTo>
                <a:lnTo>
                  <a:pt x="0" y="685800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05" name="Rechthoek 104">
            <a:extLst>
              <a:ext uri="{FF2B5EF4-FFF2-40B4-BE49-F238E27FC236}">
                <a16:creationId xmlns:a16="http://schemas.microsoft.com/office/drawing/2014/main" id="{30D718BD-BFE5-C971-6781-362809B17AF1}"/>
              </a:ext>
            </a:extLst>
          </p:cNvPr>
          <p:cNvSpPr/>
          <p:nvPr/>
        </p:nvSpPr>
        <p:spPr>
          <a:xfrm>
            <a:off x="0" y="-1"/>
            <a:ext cx="12192000" cy="6858001"/>
          </a:xfrm>
          <a:prstGeom prst="rect">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08" name="Vrije vorm: vorm 107">
            <a:extLst>
              <a:ext uri="{FF2B5EF4-FFF2-40B4-BE49-F238E27FC236}">
                <a16:creationId xmlns:a16="http://schemas.microsoft.com/office/drawing/2014/main" id="{43B7777F-59C5-A15E-82A3-873E6CE7DF63}"/>
              </a:ext>
            </a:extLst>
          </p:cNvPr>
          <p:cNvSpPr/>
          <p:nvPr/>
        </p:nvSpPr>
        <p:spPr>
          <a:xfrm>
            <a:off x="9446573" y="2124505"/>
            <a:ext cx="2745427" cy="4733495"/>
          </a:xfrm>
          <a:custGeom>
            <a:avLst/>
            <a:gdLst>
              <a:gd name="connsiteX0" fmla="*/ 2745427 w 2745427"/>
              <a:gd name="connsiteY0" fmla="*/ 0 h 4733495"/>
              <a:gd name="connsiteX1" fmla="*/ 2745427 w 2745427"/>
              <a:gd name="connsiteY1" fmla="*/ 4733495 h 4733495"/>
              <a:gd name="connsiteX2" fmla="*/ 0 w 2745427"/>
              <a:gd name="connsiteY2" fmla="*/ 4733495 h 4733495"/>
            </a:gdLst>
            <a:ahLst/>
            <a:cxnLst>
              <a:cxn ang="0">
                <a:pos x="connsiteX0" y="connsiteY0"/>
              </a:cxn>
              <a:cxn ang="0">
                <a:pos x="connsiteX1" y="connsiteY1"/>
              </a:cxn>
              <a:cxn ang="0">
                <a:pos x="connsiteX2" y="connsiteY2"/>
              </a:cxn>
            </a:cxnLst>
            <a:rect l="l" t="t" r="r" b="b"/>
            <a:pathLst>
              <a:path w="2745427" h="4733495">
                <a:moveTo>
                  <a:pt x="2745427" y="0"/>
                </a:moveTo>
                <a:lnTo>
                  <a:pt x="2745427" y="4733495"/>
                </a:lnTo>
                <a:lnTo>
                  <a:pt x="0" y="47334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12" name="Vrije vorm: vorm 111">
            <a:extLst>
              <a:ext uri="{FF2B5EF4-FFF2-40B4-BE49-F238E27FC236}">
                <a16:creationId xmlns:a16="http://schemas.microsoft.com/office/drawing/2014/main" id="{DEB45C88-8E83-678C-467A-574BD1A0552E}"/>
              </a:ext>
            </a:extLst>
          </p:cNvPr>
          <p:cNvSpPr/>
          <p:nvPr/>
        </p:nvSpPr>
        <p:spPr>
          <a:xfrm>
            <a:off x="-13021312" y="0"/>
            <a:ext cx="18031586" cy="6858000"/>
          </a:xfrm>
          <a:custGeom>
            <a:avLst/>
            <a:gdLst>
              <a:gd name="connsiteX0" fmla="*/ 3977639 w 18031586"/>
              <a:gd name="connsiteY0" fmla="*/ 0 h 6858000"/>
              <a:gd name="connsiteX1" fmla="*/ 7650545 w 18031586"/>
              <a:gd name="connsiteY1" fmla="*/ 0 h 6858000"/>
              <a:gd name="connsiteX2" fmla="*/ 10786676 w 18031586"/>
              <a:gd name="connsiteY2" fmla="*/ 0 h 6858000"/>
              <a:gd name="connsiteX3" fmla="*/ 18031586 w 18031586"/>
              <a:gd name="connsiteY3" fmla="*/ 0 h 6858000"/>
              <a:gd name="connsiteX4" fmla="*/ 14053947 w 18031586"/>
              <a:gd name="connsiteY4" fmla="*/ 6858000 h 6858000"/>
              <a:gd name="connsiteX5" fmla="*/ 7650545 w 18031586"/>
              <a:gd name="connsiteY5" fmla="*/ 6858000 h 6858000"/>
              <a:gd name="connsiteX6" fmla="*/ 0 w 180315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1586" h="6858000">
                <a:moveTo>
                  <a:pt x="3977639" y="0"/>
                </a:moveTo>
                <a:lnTo>
                  <a:pt x="7650545" y="0"/>
                </a:lnTo>
                <a:lnTo>
                  <a:pt x="10786676" y="0"/>
                </a:lnTo>
                <a:lnTo>
                  <a:pt x="18031586" y="0"/>
                </a:lnTo>
                <a:lnTo>
                  <a:pt x="14053947" y="6858000"/>
                </a:lnTo>
                <a:lnTo>
                  <a:pt x="7650545" y="6858000"/>
                </a:lnTo>
                <a:lnTo>
                  <a:pt x="0" y="685800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 name="Tijdelijke aanduiding voor datum 1">
            <a:extLst>
              <a:ext uri="{FF2B5EF4-FFF2-40B4-BE49-F238E27FC236}">
                <a16:creationId xmlns:a16="http://schemas.microsoft.com/office/drawing/2014/main" id="{37F08441-6FE8-0816-8EBC-C8CE027C7233}"/>
              </a:ext>
            </a:extLst>
          </p:cNvPr>
          <p:cNvSpPr>
            <a:spLocks noGrp="1"/>
          </p:cNvSpPr>
          <p:nvPr>
            <p:ph type="dt" sz="half" idx="10"/>
          </p:nvPr>
        </p:nvSpPr>
        <p:spPr/>
        <p:txBody>
          <a:bodyPr/>
          <a:lstStyle/>
          <a:p>
            <a:fld id="{B3382074-5E04-46DB-A999-ED566360AD92}" type="datetime4">
              <a:rPr lang="nl-NL" smtClean="0"/>
              <a:t>1 mei 2024</a:t>
            </a:fld>
            <a:endParaRPr lang="nl-NL" dirty="0"/>
          </a:p>
        </p:txBody>
      </p:sp>
      <p:sp>
        <p:nvSpPr>
          <p:cNvPr id="3" name="Tijdelijke aanduiding voor voettekst 2">
            <a:extLst>
              <a:ext uri="{FF2B5EF4-FFF2-40B4-BE49-F238E27FC236}">
                <a16:creationId xmlns:a16="http://schemas.microsoft.com/office/drawing/2014/main" id="{9A7B0907-A3FD-41E7-5822-6FCFBCF02CFE}"/>
              </a:ext>
            </a:extLst>
          </p:cNvPr>
          <p:cNvSpPr>
            <a:spLocks noGrp="1"/>
          </p:cNvSpPr>
          <p:nvPr>
            <p:ph type="ftr" sz="quarter" idx="11"/>
          </p:nvPr>
        </p:nvSpPr>
        <p:spPr/>
        <p:txBody>
          <a:bodyPr/>
          <a:lstStyle/>
          <a:p>
            <a:r>
              <a:rPr lang="nl-NL"/>
              <a:t>Van Noort Gassler &amp; Co</a:t>
            </a:r>
            <a:endParaRPr lang="nl-NL" dirty="0"/>
          </a:p>
        </p:txBody>
      </p:sp>
      <p:sp>
        <p:nvSpPr>
          <p:cNvPr id="4" name="Tijdelijke aanduiding voor dianummer 3">
            <a:extLst>
              <a:ext uri="{FF2B5EF4-FFF2-40B4-BE49-F238E27FC236}">
                <a16:creationId xmlns:a16="http://schemas.microsoft.com/office/drawing/2014/main" id="{112593AD-8EB9-5155-41CD-5741C61165F0}"/>
              </a:ext>
            </a:extLst>
          </p:cNvPr>
          <p:cNvSpPr>
            <a:spLocks noGrp="1"/>
          </p:cNvSpPr>
          <p:nvPr>
            <p:ph type="sldNum" sz="quarter" idx="12"/>
          </p:nvPr>
        </p:nvSpPr>
        <p:spPr/>
        <p:txBody>
          <a:bodyPr/>
          <a:lstStyle/>
          <a:p>
            <a:fld id="{9E843DB9-9987-4157-AB9C-CEA8D7D910BB}" type="slidenum">
              <a:rPr lang="nl-NL" smtClean="0"/>
              <a:pPr/>
              <a:t>7</a:t>
            </a:fld>
            <a:endParaRPr lang="nl-NL" dirty="0"/>
          </a:p>
        </p:txBody>
      </p:sp>
      <p:sp>
        <p:nvSpPr>
          <p:cNvPr id="89" name="BLOK1">
            <a:extLst>
              <a:ext uri="{FF2B5EF4-FFF2-40B4-BE49-F238E27FC236}">
                <a16:creationId xmlns:a16="http://schemas.microsoft.com/office/drawing/2014/main" id="{EFB264A0-D461-6172-A7C9-1BBC2AA6AF98}"/>
              </a:ext>
            </a:extLst>
          </p:cNvPr>
          <p:cNvSpPr/>
          <p:nvPr/>
        </p:nvSpPr>
        <p:spPr>
          <a:xfrm>
            <a:off x="719137" y="3162868"/>
            <a:ext cx="5266800" cy="2636949"/>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324000" rIns="252000" bIns="144000" rtlCol="0" anchor="t" anchorCtr="0"/>
          <a:lstStyle/>
          <a:p>
            <a:pPr lvl="0">
              <a:spcBef>
                <a:spcPts val="400"/>
              </a:spcBef>
              <a:spcAft>
                <a:spcPts val="400"/>
              </a:spcAft>
              <a:buClr>
                <a:srgbClr val="7FAE05"/>
              </a:buClr>
              <a:buSzPct val="100000"/>
              <a:defRPr/>
            </a:pPr>
            <a:r>
              <a:rPr lang="nl-NL" sz="1200" dirty="0">
                <a:solidFill>
                  <a:schemeClr val="tx1"/>
                </a:solidFill>
                <a:latin typeface="+mj-lt"/>
              </a:rPr>
              <a:t>Wisseling van accountant betekent het opbouwen van nieuwe relaties en het verkrijgen van kennis van de organisatie. Door kennis te nemen van de opgeleverde stukken van de huidige accountant en eventueel collegiaal overleg zullen wij de transitie soepel laten verlopen. Wij zullen eventueel met de huidige accountant contact opnemen, waarbij kennis zal worden overgedragen. Voor uitvoering van de controle-opdracht geldt dat dit een zogenaamde eerstejaars controle betreft. </a:t>
            </a:r>
            <a:br>
              <a:rPr lang="nl-NL" sz="1200" dirty="0">
                <a:solidFill>
                  <a:schemeClr val="tx1"/>
                </a:solidFill>
                <a:latin typeface="+mj-lt"/>
              </a:rPr>
            </a:br>
            <a:r>
              <a:rPr lang="nl-NL" sz="1200" dirty="0">
                <a:solidFill>
                  <a:schemeClr val="tx1"/>
                </a:solidFill>
                <a:latin typeface="+mj-lt"/>
              </a:rPr>
              <a:t>In dat kader zullen wij een beginbalans controle dienen uit te voeren. Naast de accountant zal de belastingadviseur betrokken zijn. Hij zal u naast het opstellen van de aangifte vennootschapsbelasting desgewenst terzijde staan op diverse fiscale gebieden.</a:t>
            </a:r>
          </a:p>
        </p:txBody>
      </p:sp>
      <p:sp>
        <p:nvSpPr>
          <p:cNvPr id="97" name="BLOK1">
            <a:extLst>
              <a:ext uri="{FF2B5EF4-FFF2-40B4-BE49-F238E27FC236}">
                <a16:creationId xmlns:a16="http://schemas.microsoft.com/office/drawing/2014/main" id="{F20E9C7D-4A39-1E3C-7CA9-BB3443FD20B9}"/>
              </a:ext>
            </a:extLst>
          </p:cNvPr>
          <p:cNvSpPr/>
          <p:nvPr/>
        </p:nvSpPr>
        <p:spPr>
          <a:xfrm>
            <a:off x="6206065" y="3162868"/>
            <a:ext cx="5266800" cy="2636949"/>
          </a:xfrm>
          <a:prstGeom prst="rect">
            <a:avLst/>
          </a:prstGeom>
          <a:solidFill>
            <a:schemeClr val="bg1">
              <a:alpha val="90000"/>
            </a:schemeClr>
          </a:solidFill>
          <a:ln>
            <a:no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324000" rIns="252000" bIns="144000" rtlCol="0" anchor="t" anchorCtr="0"/>
          <a:lstStyle/>
          <a:p>
            <a:pPr lvl="0">
              <a:spcBef>
                <a:spcPts val="400"/>
              </a:spcBef>
              <a:spcAft>
                <a:spcPts val="400"/>
              </a:spcAft>
              <a:buClr>
                <a:srgbClr val="7FAE05"/>
              </a:buClr>
              <a:buSzPct val="100000"/>
              <a:defRPr/>
            </a:pPr>
            <a:r>
              <a:rPr lang="nl-NL" sz="1200" dirty="0">
                <a:solidFill>
                  <a:schemeClr val="tx1"/>
                </a:solidFill>
                <a:latin typeface="+mj-lt"/>
              </a:rPr>
              <a:t>Een verandering van accountant/adviseur betekent ook een frisse kijk op zaken. Procedures die tot nu toe als gewoon werden beschouwd worden nu weer kritisch onder de loep genomen en beoordeeld. </a:t>
            </a:r>
            <a:br>
              <a:rPr lang="nl-NL" sz="1200" dirty="0">
                <a:solidFill>
                  <a:schemeClr val="tx1"/>
                </a:solidFill>
                <a:latin typeface="+mj-lt"/>
              </a:rPr>
            </a:br>
            <a:r>
              <a:rPr lang="nl-NL" sz="1200" dirty="0">
                <a:solidFill>
                  <a:schemeClr val="tx1"/>
                </a:solidFill>
                <a:latin typeface="+mj-lt"/>
              </a:rPr>
              <a:t>VNG heeft bewezen gedegen transities te kunnen uitvoeren bij nieuwe klanten. </a:t>
            </a:r>
          </a:p>
        </p:txBody>
      </p:sp>
      <p:pic>
        <p:nvPicPr>
          <p:cNvPr id="14" name="Afbeelding 13" descr="Afbeelding met schermopname, video&#10;&#10;Automatisch gegenereerde beschrijving">
            <a:extLst>
              <a:ext uri="{FF2B5EF4-FFF2-40B4-BE49-F238E27FC236}">
                <a16:creationId xmlns:a16="http://schemas.microsoft.com/office/drawing/2014/main" id="{FEB16F39-5F0E-0FB0-C6E2-8BCE3FB26B7A}"/>
              </a:ext>
            </a:extLst>
          </p:cNvPr>
          <p:cNvPicPr>
            <a:picLocks noChangeAspect="1"/>
          </p:cNvPicPr>
          <p:nvPr/>
        </p:nvPicPr>
        <p:blipFill rotWithShape="1">
          <a:blip r:embed="rId3">
            <a:extLst>
              <a:ext uri="{28A0092B-C50C-407E-A947-70E740481C1C}">
                <a14:useLocalDpi xmlns:a14="http://schemas.microsoft.com/office/drawing/2010/main" val="0"/>
              </a:ext>
            </a:extLst>
          </a:blip>
          <a:srcRect t="1" b="3026"/>
          <a:stretch/>
        </p:blipFill>
        <p:spPr>
          <a:xfrm>
            <a:off x="15498" y="-31827"/>
            <a:ext cx="12190493" cy="2359774"/>
          </a:xfrm>
          <a:prstGeom prst="rect">
            <a:avLst/>
          </a:prstGeom>
        </p:spPr>
      </p:pic>
      <p:sp>
        <p:nvSpPr>
          <p:cNvPr id="10" name="Tekstvak 9">
            <a:extLst>
              <a:ext uri="{FF2B5EF4-FFF2-40B4-BE49-F238E27FC236}">
                <a16:creationId xmlns:a16="http://schemas.microsoft.com/office/drawing/2014/main" id="{A562B08B-7A28-5649-C0F0-11BD29E03257}"/>
              </a:ext>
            </a:extLst>
          </p:cNvPr>
          <p:cNvSpPr txBox="1"/>
          <p:nvPr/>
        </p:nvSpPr>
        <p:spPr>
          <a:xfrm>
            <a:off x="613184" y="1351046"/>
            <a:ext cx="712047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solidFill>
                  <a:schemeClr val="bg1"/>
                </a:solidFill>
                <a:ea typeface="Calibri"/>
                <a:cs typeface="Calibri"/>
              </a:rPr>
              <a:t>Onze kern expertise ligt in accountancy en (fiscale) advisering. </a:t>
            </a:r>
            <a:br>
              <a:rPr lang="nl-NL" sz="1400" dirty="0">
                <a:solidFill>
                  <a:schemeClr val="bg1"/>
                </a:solidFill>
                <a:ea typeface="Calibri"/>
                <a:cs typeface="Calibri"/>
              </a:rPr>
            </a:br>
            <a:r>
              <a:rPr lang="nl-NL" sz="1400" dirty="0">
                <a:solidFill>
                  <a:schemeClr val="bg1"/>
                </a:solidFill>
                <a:ea typeface="Calibri"/>
                <a:cs typeface="Calibri"/>
              </a:rPr>
              <a:t>Wij zijn specialisten in financiële- en juridische advisering, bedrijfsadvisering, financieringen, personeelsbeleid en recovery vraagstukken. </a:t>
            </a:r>
          </a:p>
        </p:txBody>
      </p:sp>
      <p:sp>
        <p:nvSpPr>
          <p:cNvPr id="90" name="Rechthoek 89">
            <a:extLst>
              <a:ext uri="{FF2B5EF4-FFF2-40B4-BE49-F238E27FC236}">
                <a16:creationId xmlns:a16="http://schemas.microsoft.com/office/drawing/2014/main" id="{136102C4-0BF8-4E0B-2073-7C82BDDEFEE3}"/>
              </a:ext>
            </a:extLst>
          </p:cNvPr>
          <p:cNvSpPr>
            <a:spLocks/>
          </p:cNvSpPr>
          <p:nvPr/>
        </p:nvSpPr>
        <p:spPr>
          <a:xfrm>
            <a:off x="717767" y="2327117"/>
            <a:ext cx="5266800" cy="841229"/>
          </a:xfrm>
          <a:prstGeom prst="rect">
            <a:avLst/>
          </a:prstGeom>
          <a:gradFill>
            <a:gsLst>
              <a:gs pos="0">
                <a:schemeClr val="accent1">
                  <a:lumMod val="5000"/>
                  <a:lumOff val="95000"/>
                </a:schemeClr>
              </a:gs>
              <a:gs pos="9800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360000" rtlCol="0" anchor="ctr"/>
          <a:lstStyle/>
          <a:p>
            <a:pPr lvl="0" algn="ctr"/>
            <a:r>
              <a:rPr lang="nl-NL" sz="2000" dirty="0">
                <a:solidFill>
                  <a:schemeClr val="tx2"/>
                </a:solidFill>
                <a:ea typeface="Calibri"/>
                <a:cs typeface="Calibri"/>
              </a:rPr>
              <a:t>Een efficiënte transitie </a:t>
            </a:r>
          </a:p>
        </p:txBody>
      </p:sp>
      <p:grpSp>
        <p:nvGrpSpPr>
          <p:cNvPr id="91" name="TRIGGER1">
            <a:extLst>
              <a:ext uri="{FF2B5EF4-FFF2-40B4-BE49-F238E27FC236}">
                <a16:creationId xmlns:a16="http://schemas.microsoft.com/office/drawing/2014/main" id="{C4964B77-5D17-1F17-E26E-146C1C14FF76}"/>
              </a:ext>
            </a:extLst>
          </p:cNvPr>
          <p:cNvGrpSpPr/>
          <p:nvPr/>
        </p:nvGrpSpPr>
        <p:grpSpPr>
          <a:xfrm rot="5400000">
            <a:off x="3017515" y="2239917"/>
            <a:ext cx="667304" cy="1702023"/>
            <a:chOff x="8684376" y="589556"/>
            <a:chExt cx="667304" cy="1702023"/>
          </a:xfrm>
        </p:grpSpPr>
        <p:sp>
          <p:nvSpPr>
            <p:cNvPr id="92" name="Rechthoek 91">
              <a:extLst>
                <a:ext uri="{FF2B5EF4-FFF2-40B4-BE49-F238E27FC236}">
                  <a16:creationId xmlns:a16="http://schemas.microsoft.com/office/drawing/2014/main" id="{8740C752-29BC-2EF1-257F-063BE47F9FB2}"/>
                </a:ext>
              </a:extLst>
            </p:cNvPr>
            <p:cNvSpPr/>
            <p:nvPr/>
          </p:nvSpPr>
          <p:spPr>
            <a:xfrm>
              <a:off x="8906144" y="1269548"/>
              <a:ext cx="351871" cy="351871"/>
            </a:xfrm>
            <a:prstGeom prst="rect">
              <a:avLst/>
            </a:prstGeom>
            <a:solidFill>
              <a:schemeClr val="accent2"/>
            </a:solidFill>
            <a:ln>
              <a:noFill/>
            </a:ln>
            <a:effectLst>
              <a:outerShdw blurRad="25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nvGrpSpPr>
            <p:cNvPr id="93" name="TERUG">
              <a:extLst>
                <a:ext uri="{FF2B5EF4-FFF2-40B4-BE49-F238E27FC236}">
                  <a16:creationId xmlns:a16="http://schemas.microsoft.com/office/drawing/2014/main" id="{EA5B6E6E-F872-FA4F-926D-E5CFF0AB0D37}"/>
                </a:ext>
              </a:extLst>
            </p:cNvPr>
            <p:cNvGrpSpPr/>
            <p:nvPr/>
          </p:nvGrpSpPr>
          <p:grpSpPr>
            <a:xfrm flipH="1">
              <a:off x="8684376" y="589556"/>
              <a:ext cx="667304" cy="1702023"/>
              <a:chOff x="-39053" y="-284791"/>
              <a:chExt cx="888183" cy="2265402"/>
            </a:xfrm>
          </p:grpSpPr>
          <p:sp>
            <p:nvSpPr>
              <p:cNvPr id="94" name="Graphic 161">
                <a:extLst>
                  <a:ext uri="{FF2B5EF4-FFF2-40B4-BE49-F238E27FC236}">
                    <a16:creationId xmlns:a16="http://schemas.microsoft.com/office/drawing/2014/main" id="{E4DBE646-793D-3D76-DCA4-731041F9FB6A}"/>
                  </a:ext>
                </a:extLst>
              </p:cNvPr>
              <p:cNvSpPr/>
              <p:nvPr/>
            </p:nvSpPr>
            <p:spPr>
              <a:xfrm>
                <a:off x="225954" y="774024"/>
                <a:ext cx="187666" cy="160856"/>
              </a:xfrm>
              <a:custGeom>
                <a:avLst/>
                <a:gdLst>
                  <a:gd name="connsiteX0" fmla="*/ 4878000 w 4878000"/>
                  <a:gd name="connsiteY0" fmla="*/ 1742131 h 4181137"/>
                  <a:gd name="connsiteX1" fmla="*/ 1393716 w 4878000"/>
                  <a:gd name="connsiteY1" fmla="*/ 1742131 h 4181137"/>
                  <a:gd name="connsiteX2" fmla="*/ 2613219 w 4878000"/>
                  <a:gd name="connsiteY2" fmla="*/ 522639 h 4181137"/>
                  <a:gd name="connsiteX3" fmla="*/ 2090579 w 4878000"/>
                  <a:gd name="connsiteY3" fmla="*/ 0 h 4181137"/>
                  <a:gd name="connsiteX4" fmla="*/ 0 w 4878000"/>
                  <a:gd name="connsiteY4" fmla="*/ 2090569 h 4181137"/>
                  <a:gd name="connsiteX5" fmla="*/ 2090568 w 4878000"/>
                  <a:gd name="connsiteY5" fmla="*/ 4181137 h 4181137"/>
                  <a:gd name="connsiteX6" fmla="*/ 2613208 w 4878000"/>
                  <a:gd name="connsiteY6" fmla="*/ 3658498 h 4181137"/>
                  <a:gd name="connsiteX7" fmla="*/ 1393716 w 4878000"/>
                  <a:gd name="connsiteY7" fmla="*/ 2438995 h 4181137"/>
                  <a:gd name="connsiteX8" fmla="*/ 4878000 w 4878000"/>
                  <a:gd name="connsiteY8" fmla="*/ 2438995 h 41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8000" h="4181137">
                    <a:moveTo>
                      <a:pt x="4878000" y="1742131"/>
                    </a:moveTo>
                    <a:lnTo>
                      <a:pt x="1393716" y="1742131"/>
                    </a:lnTo>
                    <a:lnTo>
                      <a:pt x="2613219" y="522639"/>
                    </a:lnTo>
                    <a:lnTo>
                      <a:pt x="2090579" y="0"/>
                    </a:lnTo>
                    <a:lnTo>
                      <a:pt x="0" y="2090569"/>
                    </a:lnTo>
                    <a:lnTo>
                      <a:pt x="2090568" y="4181137"/>
                    </a:lnTo>
                    <a:lnTo>
                      <a:pt x="2613208" y="3658498"/>
                    </a:lnTo>
                    <a:lnTo>
                      <a:pt x="1393716" y="2438995"/>
                    </a:lnTo>
                    <a:lnTo>
                      <a:pt x="4878000" y="2438995"/>
                    </a:lnTo>
                    <a:close/>
                  </a:path>
                </a:pathLst>
              </a:custGeom>
              <a:solidFill>
                <a:schemeClr val="bg1"/>
              </a:solidFill>
              <a:ln w="10813" cap="flat">
                <a:noFill/>
                <a:prstDash val="solid"/>
                <a:miter/>
              </a:ln>
            </p:spPr>
            <p:txBody>
              <a:bodyPr rtlCol="0" anchor="ctr"/>
              <a:lstStyle/>
              <a:p>
                <a:endParaRPr lang="nl-NL" dirty="0"/>
              </a:p>
            </p:txBody>
          </p:sp>
          <p:sp>
            <p:nvSpPr>
              <p:cNvPr id="95" name="HYPER">
                <a:extLst>
                  <a:ext uri="{FF2B5EF4-FFF2-40B4-BE49-F238E27FC236}">
                    <a16:creationId xmlns:a16="http://schemas.microsoft.com/office/drawing/2014/main" id="{D4B3DD7B-4123-2ED9-0D84-66E5B9D0F15A}"/>
                  </a:ext>
                </a:extLst>
              </p:cNvPr>
              <p:cNvSpPr/>
              <p:nvPr/>
            </p:nvSpPr>
            <p:spPr>
              <a:xfrm>
                <a:off x="-39051" y="-284792"/>
                <a:ext cx="888182" cy="2265396"/>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grpSp>
      <p:sp>
        <p:nvSpPr>
          <p:cNvPr id="98" name="Rechthoek 97">
            <a:extLst>
              <a:ext uri="{FF2B5EF4-FFF2-40B4-BE49-F238E27FC236}">
                <a16:creationId xmlns:a16="http://schemas.microsoft.com/office/drawing/2014/main" id="{0940DBB3-FD30-8A70-129F-E947047E26DD}"/>
              </a:ext>
            </a:extLst>
          </p:cNvPr>
          <p:cNvSpPr>
            <a:spLocks/>
          </p:cNvSpPr>
          <p:nvPr/>
        </p:nvSpPr>
        <p:spPr>
          <a:xfrm>
            <a:off x="6206065" y="2327117"/>
            <a:ext cx="5266800" cy="841229"/>
          </a:xfrm>
          <a:prstGeom prst="rect">
            <a:avLst/>
          </a:prstGeom>
          <a:gradFill>
            <a:gsLst>
              <a:gs pos="0">
                <a:schemeClr val="accent1">
                  <a:lumMod val="5000"/>
                  <a:lumOff val="95000"/>
                </a:schemeClr>
              </a:gs>
              <a:gs pos="9800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216000" rIns="0" bIns="360000" rtlCol="0" anchor="ctr"/>
          <a:lstStyle/>
          <a:p>
            <a:pPr lvl="0" algn="ctr"/>
            <a:r>
              <a:rPr lang="nl-NL" sz="2000" dirty="0">
                <a:solidFill>
                  <a:schemeClr val="tx2"/>
                </a:solidFill>
                <a:ea typeface="Calibri"/>
                <a:cs typeface="Calibri"/>
              </a:rPr>
              <a:t>Een frisse kijk</a:t>
            </a:r>
          </a:p>
        </p:txBody>
      </p:sp>
      <p:grpSp>
        <p:nvGrpSpPr>
          <p:cNvPr id="99" name="TRIGGER1">
            <a:extLst>
              <a:ext uri="{FF2B5EF4-FFF2-40B4-BE49-F238E27FC236}">
                <a16:creationId xmlns:a16="http://schemas.microsoft.com/office/drawing/2014/main" id="{BB071EE6-27AC-6132-FBDB-84AC7FD1244E}"/>
              </a:ext>
            </a:extLst>
          </p:cNvPr>
          <p:cNvGrpSpPr/>
          <p:nvPr/>
        </p:nvGrpSpPr>
        <p:grpSpPr>
          <a:xfrm rot="5400000">
            <a:off x="8505813" y="2239917"/>
            <a:ext cx="667304" cy="1702023"/>
            <a:chOff x="8684376" y="589556"/>
            <a:chExt cx="667304" cy="1702023"/>
          </a:xfrm>
        </p:grpSpPr>
        <p:sp>
          <p:nvSpPr>
            <p:cNvPr id="100" name="Rechthoek 99">
              <a:extLst>
                <a:ext uri="{FF2B5EF4-FFF2-40B4-BE49-F238E27FC236}">
                  <a16:creationId xmlns:a16="http://schemas.microsoft.com/office/drawing/2014/main" id="{9825DE17-9FBD-6830-2E53-EFCAC9B206FE}"/>
                </a:ext>
              </a:extLst>
            </p:cNvPr>
            <p:cNvSpPr/>
            <p:nvPr/>
          </p:nvSpPr>
          <p:spPr>
            <a:xfrm>
              <a:off x="8906144" y="1269548"/>
              <a:ext cx="351871" cy="351871"/>
            </a:xfrm>
            <a:prstGeom prst="rect">
              <a:avLst/>
            </a:prstGeom>
            <a:solidFill>
              <a:schemeClr val="accent2"/>
            </a:solidFill>
            <a:ln>
              <a:noFill/>
            </a:ln>
            <a:effectLst>
              <a:outerShdw blurRad="25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nvGrpSpPr>
            <p:cNvPr id="101" name="TERUG">
              <a:extLst>
                <a:ext uri="{FF2B5EF4-FFF2-40B4-BE49-F238E27FC236}">
                  <a16:creationId xmlns:a16="http://schemas.microsoft.com/office/drawing/2014/main" id="{EB3BF777-728E-2A7F-A45C-17EEB419B192}"/>
                </a:ext>
              </a:extLst>
            </p:cNvPr>
            <p:cNvGrpSpPr/>
            <p:nvPr/>
          </p:nvGrpSpPr>
          <p:grpSpPr>
            <a:xfrm flipH="1">
              <a:off x="8684376" y="589556"/>
              <a:ext cx="667304" cy="1702023"/>
              <a:chOff x="-39053" y="-284791"/>
              <a:chExt cx="888183" cy="2265402"/>
            </a:xfrm>
          </p:grpSpPr>
          <p:sp>
            <p:nvSpPr>
              <p:cNvPr id="102" name="Graphic 161">
                <a:extLst>
                  <a:ext uri="{FF2B5EF4-FFF2-40B4-BE49-F238E27FC236}">
                    <a16:creationId xmlns:a16="http://schemas.microsoft.com/office/drawing/2014/main" id="{11CB4B1D-893D-1EE8-6C82-1F77D02DD22B}"/>
                  </a:ext>
                </a:extLst>
              </p:cNvPr>
              <p:cNvSpPr/>
              <p:nvPr/>
            </p:nvSpPr>
            <p:spPr>
              <a:xfrm>
                <a:off x="225954" y="774024"/>
                <a:ext cx="187666" cy="160856"/>
              </a:xfrm>
              <a:custGeom>
                <a:avLst/>
                <a:gdLst>
                  <a:gd name="connsiteX0" fmla="*/ 4878000 w 4878000"/>
                  <a:gd name="connsiteY0" fmla="*/ 1742131 h 4181137"/>
                  <a:gd name="connsiteX1" fmla="*/ 1393716 w 4878000"/>
                  <a:gd name="connsiteY1" fmla="*/ 1742131 h 4181137"/>
                  <a:gd name="connsiteX2" fmla="*/ 2613219 w 4878000"/>
                  <a:gd name="connsiteY2" fmla="*/ 522639 h 4181137"/>
                  <a:gd name="connsiteX3" fmla="*/ 2090579 w 4878000"/>
                  <a:gd name="connsiteY3" fmla="*/ 0 h 4181137"/>
                  <a:gd name="connsiteX4" fmla="*/ 0 w 4878000"/>
                  <a:gd name="connsiteY4" fmla="*/ 2090569 h 4181137"/>
                  <a:gd name="connsiteX5" fmla="*/ 2090568 w 4878000"/>
                  <a:gd name="connsiteY5" fmla="*/ 4181137 h 4181137"/>
                  <a:gd name="connsiteX6" fmla="*/ 2613208 w 4878000"/>
                  <a:gd name="connsiteY6" fmla="*/ 3658498 h 4181137"/>
                  <a:gd name="connsiteX7" fmla="*/ 1393716 w 4878000"/>
                  <a:gd name="connsiteY7" fmla="*/ 2438995 h 4181137"/>
                  <a:gd name="connsiteX8" fmla="*/ 4878000 w 4878000"/>
                  <a:gd name="connsiteY8" fmla="*/ 2438995 h 41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8000" h="4181137">
                    <a:moveTo>
                      <a:pt x="4878000" y="1742131"/>
                    </a:moveTo>
                    <a:lnTo>
                      <a:pt x="1393716" y="1742131"/>
                    </a:lnTo>
                    <a:lnTo>
                      <a:pt x="2613219" y="522639"/>
                    </a:lnTo>
                    <a:lnTo>
                      <a:pt x="2090579" y="0"/>
                    </a:lnTo>
                    <a:lnTo>
                      <a:pt x="0" y="2090569"/>
                    </a:lnTo>
                    <a:lnTo>
                      <a:pt x="2090568" y="4181137"/>
                    </a:lnTo>
                    <a:lnTo>
                      <a:pt x="2613208" y="3658498"/>
                    </a:lnTo>
                    <a:lnTo>
                      <a:pt x="1393716" y="2438995"/>
                    </a:lnTo>
                    <a:lnTo>
                      <a:pt x="4878000" y="2438995"/>
                    </a:lnTo>
                    <a:close/>
                  </a:path>
                </a:pathLst>
              </a:custGeom>
              <a:solidFill>
                <a:schemeClr val="bg1"/>
              </a:solidFill>
              <a:ln w="10813" cap="flat">
                <a:noFill/>
                <a:prstDash val="solid"/>
                <a:miter/>
              </a:ln>
            </p:spPr>
            <p:txBody>
              <a:bodyPr rtlCol="0" anchor="ctr"/>
              <a:lstStyle/>
              <a:p>
                <a:endParaRPr lang="nl-NL" dirty="0"/>
              </a:p>
            </p:txBody>
          </p:sp>
          <p:sp>
            <p:nvSpPr>
              <p:cNvPr id="103" name="HYPER">
                <a:extLst>
                  <a:ext uri="{FF2B5EF4-FFF2-40B4-BE49-F238E27FC236}">
                    <a16:creationId xmlns:a16="http://schemas.microsoft.com/office/drawing/2014/main" id="{7A6A44DC-34A3-0DB8-1535-E1275468E89C}"/>
                  </a:ext>
                </a:extLst>
              </p:cNvPr>
              <p:cNvSpPr/>
              <p:nvPr/>
            </p:nvSpPr>
            <p:spPr>
              <a:xfrm>
                <a:off x="-39051" y="-284792"/>
                <a:ext cx="888182" cy="2265396"/>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90000"/>
                  </a:lnSpc>
                  <a:spcBef>
                    <a:spcPts val="1200"/>
                  </a:spcBef>
                  <a:spcAft>
                    <a:spcPts val="0"/>
                  </a:spcAft>
                </a:pPr>
                <a:endParaRPr lang="nl-NL" sz="2400" dirty="0"/>
              </a:p>
            </p:txBody>
          </p:sp>
        </p:grpSp>
      </p:grpSp>
      <p:pic>
        <p:nvPicPr>
          <p:cNvPr id="104" name="Afbeelding 103" descr="Afbeelding met logo">
            <a:extLst>
              <a:ext uri="{FF2B5EF4-FFF2-40B4-BE49-F238E27FC236}">
                <a16:creationId xmlns:a16="http://schemas.microsoft.com/office/drawing/2014/main" id="{0F1958F6-9F7B-815C-C0ED-E40CF4A9B899}"/>
              </a:ext>
            </a:extLst>
          </p:cNvPr>
          <p:cNvPicPr>
            <a:picLocks noChangeAspect="1"/>
          </p:cNvPicPr>
          <p:nvPr/>
        </p:nvPicPr>
        <p:blipFill rotWithShape="1">
          <a:blip r:embed="rId4"/>
          <a:srcRect r="38919"/>
          <a:stretch/>
        </p:blipFill>
        <p:spPr>
          <a:xfrm>
            <a:off x="9883302" y="6176260"/>
            <a:ext cx="1681692" cy="313440"/>
          </a:xfrm>
          <a:prstGeom prst="rect">
            <a:avLst/>
          </a:prstGeom>
        </p:spPr>
      </p:pic>
      <p:sp>
        <p:nvSpPr>
          <p:cNvPr id="12" name="Titel 11">
            <a:extLst>
              <a:ext uri="{FF2B5EF4-FFF2-40B4-BE49-F238E27FC236}">
                <a16:creationId xmlns:a16="http://schemas.microsoft.com/office/drawing/2014/main" id="{61A25168-79E0-90DC-BA39-8B02C0BD67BE}"/>
              </a:ext>
            </a:extLst>
          </p:cNvPr>
          <p:cNvSpPr>
            <a:spLocks noGrp="1"/>
          </p:cNvSpPr>
          <p:nvPr>
            <p:ph type="title"/>
          </p:nvPr>
        </p:nvSpPr>
        <p:spPr/>
        <p:txBody>
          <a:bodyPr/>
          <a:lstStyle/>
          <a:p>
            <a:r>
              <a:rPr lang="en-GB" dirty="0" err="1"/>
              <a:t>Onze</a:t>
            </a:r>
            <a:r>
              <a:rPr lang="en-GB" dirty="0"/>
              <a:t> </a:t>
            </a:r>
            <a:r>
              <a:rPr lang="en-GB" dirty="0" err="1"/>
              <a:t>diensten</a:t>
            </a:r>
            <a:endParaRPr lang="en-GB" dirty="0"/>
          </a:p>
        </p:txBody>
      </p:sp>
      <p:grpSp>
        <p:nvGrpSpPr>
          <p:cNvPr id="5" name="Groep 4">
            <a:extLst>
              <a:ext uri="{FF2B5EF4-FFF2-40B4-BE49-F238E27FC236}">
                <a16:creationId xmlns:a16="http://schemas.microsoft.com/office/drawing/2014/main" id="{7277C7E5-FB44-105C-68DE-A15517B7F8AB}"/>
              </a:ext>
            </a:extLst>
          </p:cNvPr>
          <p:cNvGrpSpPr/>
          <p:nvPr/>
        </p:nvGrpSpPr>
        <p:grpSpPr>
          <a:xfrm>
            <a:off x="11153825" y="393042"/>
            <a:ext cx="411475" cy="369025"/>
            <a:chOff x="11153825" y="393042"/>
            <a:chExt cx="411475" cy="369025"/>
          </a:xfrm>
        </p:grpSpPr>
        <p:sp>
          <p:nvSpPr>
            <p:cNvPr id="6" name="Vrije vorm: vorm 5">
              <a:extLst>
                <a:ext uri="{FF2B5EF4-FFF2-40B4-BE49-F238E27FC236}">
                  <a16:creationId xmlns:a16="http://schemas.microsoft.com/office/drawing/2014/main" id="{34F1D292-82A3-18B4-AF0F-94E671744395}"/>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chemeClr val="bg1"/>
            </a:solidFill>
            <a:ln w="9525" cap="flat">
              <a:noFill/>
              <a:prstDash val="solid"/>
              <a:miter/>
            </a:ln>
          </p:spPr>
          <p:txBody>
            <a:bodyPr wrap="square" rtlCol="0" anchor="ctr">
              <a:noAutofit/>
            </a:bodyPr>
            <a:lstStyle/>
            <a:p>
              <a:endParaRPr lang="en-GB"/>
            </a:p>
          </p:txBody>
        </p:sp>
        <p:sp>
          <p:nvSpPr>
            <p:cNvPr id="7" name="Rechthoek 6">
              <a:hlinkClick r:id="rId5" action="ppaction://hlinksldjump"/>
              <a:extLst>
                <a:ext uri="{FF2B5EF4-FFF2-40B4-BE49-F238E27FC236}">
                  <a16:creationId xmlns:a16="http://schemas.microsoft.com/office/drawing/2014/main" id="{F21C4F19-A4FD-E7C9-335F-4C441FE8A994}"/>
                </a:ext>
              </a:extLst>
            </p:cNvPr>
            <p:cNvSpPr/>
            <p:nvPr/>
          </p:nvSpPr>
          <p:spPr>
            <a:xfrm>
              <a:off x="11153825"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365706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250" fill="hold"/>
                                        <p:tgtEl>
                                          <p:spTgt spid="111"/>
                                        </p:tgtEl>
                                        <p:attrNameLst>
                                          <p:attrName>ppt_x</p:attrName>
                                        </p:attrNameLst>
                                      </p:cBhvr>
                                      <p:tavLst>
                                        <p:tav tm="0">
                                          <p:val>
                                            <p:strVal val="0-#ppt_w/2"/>
                                          </p:val>
                                        </p:tav>
                                        <p:tav tm="100000">
                                          <p:val>
                                            <p:strVal val="#ppt_x"/>
                                          </p:val>
                                        </p:tav>
                                      </p:tavLst>
                                    </p:anim>
                                    <p:anim calcmode="lin" valueType="num">
                                      <p:cBhvr additive="base">
                                        <p:cTn id="8" dur="1250" fill="hold"/>
                                        <p:tgtEl>
                                          <p:spTgt spid="1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1000" fill="hold"/>
                                        <p:tgtEl>
                                          <p:spTgt spid="112"/>
                                        </p:tgtEl>
                                        <p:attrNameLst>
                                          <p:attrName>ppt_x</p:attrName>
                                        </p:attrNameLst>
                                      </p:cBhvr>
                                      <p:tavLst>
                                        <p:tav tm="0">
                                          <p:val>
                                            <p:strVal val="1+#ppt_w/2"/>
                                          </p:val>
                                        </p:tav>
                                        <p:tav tm="100000">
                                          <p:val>
                                            <p:strVal val="#ppt_x"/>
                                          </p:val>
                                        </p:tav>
                                      </p:tavLst>
                                    </p:anim>
                                    <p:anim calcmode="lin" valueType="num">
                                      <p:cBhvr additive="base">
                                        <p:cTn id="12" dur="1000" fill="hold"/>
                                        <p:tgtEl>
                                          <p:spTgt spid="1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1000" fill="hold"/>
                                        <p:tgtEl>
                                          <p:spTgt spid="90"/>
                                        </p:tgtEl>
                                        <p:attrNameLst>
                                          <p:attrName>ppt_x</p:attrName>
                                        </p:attrNameLst>
                                      </p:cBhvr>
                                      <p:tavLst>
                                        <p:tav tm="0">
                                          <p:val>
                                            <p:strVal val="1+#ppt_w/2"/>
                                          </p:val>
                                        </p:tav>
                                        <p:tav tm="100000">
                                          <p:val>
                                            <p:strVal val="#ppt_x"/>
                                          </p:val>
                                        </p:tav>
                                      </p:tavLst>
                                    </p:anim>
                                    <p:anim calcmode="lin" valueType="num">
                                      <p:cBhvr additive="base">
                                        <p:cTn id="16" dur="1000" fill="hold"/>
                                        <p:tgtEl>
                                          <p:spTgt spid="90"/>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55" presetClass="entr" presetSubtype="0" fill="hold" nodeType="withEffect">
                                  <p:stCondLst>
                                    <p:cond delay="1750"/>
                                  </p:stCondLst>
                                  <p:childTnLst>
                                    <p:set>
                                      <p:cBhvr>
                                        <p:cTn id="21" dur="1" fill="hold">
                                          <p:stCondLst>
                                            <p:cond delay="0"/>
                                          </p:stCondLst>
                                        </p:cTn>
                                        <p:tgtEl>
                                          <p:spTgt spid="91"/>
                                        </p:tgtEl>
                                        <p:attrNameLst>
                                          <p:attrName>style.visibility</p:attrName>
                                        </p:attrNameLst>
                                      </p:cBhvr>
                                      <p:to>
                                        <p:strVal val="visible"/>
                                      </p:to>
                                    </p:set>
                                    <p:anim calcmode="lin" valueType="num">
                                      <p:cBhvr>
                                        <p:cTn id="22" dur="750" fill="hold"/>
                                        <p:tgtEl>
                                          <p:spTgt spid="91"/>
                                        </p:tgtEl>
                                        <p:attrNameLst>
                                          <p:attrName>ppt_w</p:attrName>
                                        </p:attrNameLst>
                                      </p:cBhvr>
                                      <p:tavLst>
                                        <p:tav tm="0">
                                          <p:val>
                                            <p:strVal val="#ppt_w*0.70"/>
                                          </p:val>
                                        </p:tav>
                                        <p:tav tm="100000">
                                          <p:val>
                                            <p:strVal val="#ppt_w"/>
                                          </p:val>
                                        </p:tav>
                                      </p:tavLst>
                                    </p:anim>
                                    <p:anim calcmode="lin" valueType="num">
                                      <p:cBhvr>
                                        <p:cTn id="23" dur="750" fill="hold"/>
                                        <p:tgtEl>
                                          <p:spTgt spid="91"/>
                                        </p:tgtEl>
                                        <p:attrNameLst>
                                          <p:attrName>ppt_h</p:attrName>
                                        </p:attrNameLst>
                                      </p:cBhvr>
                                      <p:tavLst>
                                        <p:tav tm="0">
                                          <p:val>
                                            <p:strVal val="#ppt_h"/>
                                          </p:val>
                                        </p:tav>
                                        <p:tav tm="100000">
                                          <p:val>
                                            <p:strVal val="#ppt_h"/>
                                          </p:val>
                                        </p:tav>
                                      </p:tavLst>
                                    </p:anim>
                                    <p:animEffect transition="in" filter="fade">
                                      <p:cBhvr>
                                        <p:cTn id="24" dur="750"/>
                                        <p:tgtEl>
                                          <p:spTgt spid="91"/>
                                        </p:tgtEl>
                                      </p:cBhvr>
                                    </p:animEffect>
                                  </p:childTnLst>
                                </p:cTn>
                              </p:par>
                              <p:par>
                                <p:cTn id="25" presetID="2" presetClass="entr" presetSubtype="2" decel="100000" fill="hold" grpId="0" nodeType="withEffect">
                                  <p:stCondLst>
                                    <p:cond delay="1000"/>
                                  </p:stCondLst>
                                  <p:childTnLst>
                                    <p:set>
                                      <p:cBhvr>
                                        <p:cTn id="26" dur="1" fill="hold">
                                          <p:stCondLst>
                                            <p:cond delay="0"/>
                                          </p:stCondLst>
                                        </p:cTn>
                                        <p:tgtEl>
                                          <p:spTgt spid="98"/>
                                        </p:tgtEl>
                                        <p:attrNameLst>
                                          <p:attrName>style.visibility</p:attrName>
                                        </p:attrNameLst>
                                      </p:cBhvr>
                                      <p:to>
                                        <p:strVal val="visible"/>
                                      </p:to>
                                    </p:set>
                                    <p:anim calcmode="lin" valueType="num">
                                      <p:cBhvr additive="base">
                                        <p:cTn id="27" dur="1000" fill="hold"/>
                                        <p:tgtEl>
                                          <p:spTgt spid="98"/>
                                        </p:tgtEl>
                                        <p:attrNameLst>
                                          <p:attrName>ppt_x</p:attrName>
                                        </p:attrNameLst>
                                      </p:cBhvr>
                                      <p:tavLst>
                                        <p:tav tm="0">
                                          <p:val>
                                            <p:strVal val="1+#ppt_w/2"/>
                                          </p:val>
                                        </p:tav>
                                        <p:tav tm="100000">
                                          <p:val>
                                            <p:strVal val="#ppt_x"/>
                                          </p:val>
                                        </p:tav>
                                      </p:tavLst>
                                    </p:anim>
                                    <p:anim calcmode="lin" valueType="num">
                                      <p:cBhvr additive="base">
                                        <p:cTn id="28" dur="1000" fill="hold"/>
                                        <p:tgtEl>
                                          <p:spTgt spid="98"/>
                                        </p:tgtEl>
                                        <p:attrNameLst>
                                          <p:attrName>ppt_y</p:attrName>
                                        </p:attrNameLst>
                                      </p:cBhvr>
                                      <p:tavLst>
                                        <p:tav tm="0">
                                          <p:val>
                                            <p:strVal val="#ppt_y"/>
                                          </p:val>
                                        </p:tav>
                                        <p:tav tm="100000">
                                          <p:val>
                                            <p:strVal val="#ppt_y"/>
                                          </p:val>
                                        </p:tav>
                                      </p:tavLst>
                                    </p:anim>
                                  </p:childTnLst>
                                </p:cTn>
                              </p:par>
                              <p:par>
                                <p:cTn id="29" presetID="55" presetClass="entr" presetSubtype="0" fill="hold" nodeType="withEffect">
                                  <p:stCondLst>
                                    <p:cond delay="1750"/>
                                  </p:stCondLst>
                                  <p:childTnLst>
                                    <p:set>
                                      <p:cBhvr>
                                        <p:cTn id="30" dur="1" fill="hold">
                                          <p:stCondLst>
                                            <p:cond delay="0"/>
                                          </p:stCondLst>
                                        </p:cTn>
                                        <p:tgtEl>
                                          <p:spTgt spid="99"/>
                                        </p:tgtEl>
                                        <p:attrNameLst>
                                          <p:attrName>style.visibility</p:attrName>
                                        </p:attrNameLst>
                                      </p:cBhvr>
                                      <p:to>
                                        <p:strVal val="visible"/>
                                      </p:to>
                                    </p:set>
                                    <p:anim calcmode="lin" valueType="num">
                                      <p:cBhvr>
                                        <p:cTn id="31" dur="750" fill="hold"/>
                                        <p:tgtEl>
                                          <p:spTgt spid="99"/>
                                        </p:tgtEl>
                                        <p:attrNameLst>
                                          <p:attrName>ppt_w</p:attrName>
                                        </p:attrNameLst>
                                      </p:cBhvr>
                                      <p:tavLst>
                                        <p:tav tm="0">
                                          <p:val>
                                            <p:strVal val="#ppt_w*0.70"/>
                                          </p:val>
                                        </p:tav>
                                        <p:tav tm="100000">
                                          <p:val>
                                            <p:strVal val="#ppt_w"/>
                                          </p:val>
                                        </p:tav>
                                      </p:tavLst>
                                    </p:anim>
                                    <p:anim calcmode="lin" valueType="num">
                                      <p:cBhvr>
                                        <p:cTn id="32" dur="750" fill="hold"/>
                                        <p:tgtEl>
                                          <p:spTgt spid="99"/>
                                        </p:tgtEl>
                                        <p:attrNameLst>
                                          <p:attrName>ppt_h</p:attrName>
                                        </p:attrNameLst>
                                      </p:cBhvr>
                                      <p:tavLst>
                                        <p:tav tm="0">
                                          <p:val>
                                            <p:strVal val="#ppt_h"/>
                                          </p:val>
                                        </p:tav>
                                        <p:tav tm="100000">
                                          <p:val>
                                            <p:strVal val="#ppt_h"/>
                                          </p:val>
                                        </p:tav>
                                      </p:tavLst>
                                    </p:anim>
                                    <p:animEffect transition="in" filter="fade">
                                      <p:cBhvr>
                                        <p:cTn id="33" dur="750"/>
                                        <p:tgtEl>
                                          <p:spTgt spid="99"/>
                                        </p:tgtEl>
                                      </p:cBhvr>
                                    </p:animEffect>
                                  </p:childTnLst>
                                </p:cTn>
                              </p:par>
                              <p:par>
                                <p:cTn id="34" presetID="2" presetClass="entr" presetSubtype="2" fill="hold" nodeType="withEffect">
                                  <p:stCondLst>
                                    <p:cond delay="25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1+#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91"/>
                    </p:tgtEl>
                  </p:cond>
                </p:stCondLst>
                <p:endSync evt="end" delay="0">
                  <p:rtn val="all"/>
                </p:endSync>
                <p:childTnLst>
                  <p:par>
                    <p:cTn id="39" fill="hold">
                      <p:stCondLst>
                        <p:cond delay="0"/>
                      </p:stCondLst>
                      <p:childTnLst>
                        <p:par>
                          <p:cTn id="40" fill="hold">
                            <p:stCondLst>
                              <p:cond delay="0"/>
                            </p:stCondLst>
                            <p:childTnLst>
                              <p:par>
                                <p:cTn id="41" presetID="8" presetClass="emph" presetSubtype="0" decel="100000" fill="hold" nodeType="withEffect">
                                  <p:stCondLst>
                                    <p:cond delay="0"/>
                                  </p:stCondLst>
                                  <p:childTnLst>
                                    <p:animRot by="10800000">
                                      <p:cBhvr>
                                        <p:cTn id="42" dur="750" fill="hold"/>
                                        <p:tgtEl>
                                          <p:spTgt spid="91"/>
                                        </p:tgtEl>
                                        <p:attrNameLst>
                                          <p:attrName>r</p:attrName>
                                        </p:attrNameLst>
                                      </p:cBhvr>
                                    </p:animRot>
                                  </p:childTnLst>
                                </p:cTn>
                              </p:par>
                              <p:par>
                                <p:cTn id="43" presetID="2" presetClass="entr" presetSubtype="1" decel="10000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anim calcmode="lin" valueType="num">
                                      <p:cBhvr additive="base">
                                        <p:cTn id="45" dur="1500" fill="hold"/>
                                        <p:tgtEl>
                                          <p:spTgt spid="89"/>
                                        </p:tgtEl>
                                        <p:attrNameLst>
                                          <p:attrName>ppt_x</p:attrName>
                                        </p:attrNameLst>
                                      </p:cBhvr>
                                      <p:tavLst>
                                        <p:tav tm="0">
                                          <p:val>
                                            <p:strVal val="#ppt_x"/>
                                          </p:val>
                                        </p:tav>
                                        <p:tav tm="100000">
                                          <p:val>
                                            <p:strVal val="#ppt_x"/>
                                          </p:val>
                                        </p:tav>
                                      </p:tavLst>
                                    </p:anim>
                                    <p:anim calcmode="lin" valueType="num">
                                      <p:cBhvr additive="base">
                                        <p:cTn id="46" dur="1500" fill="hold"/>
                                        <p:tgtEl>
                                          <p:spTgt spid="89"/>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mph" presetSubtype="0" accel="100000" fill="hold" nodeType="clickEffect">
                                  <p:stCondLst>
                                    <p:cond delay="0"/>
                                  </p:stCondLst>
                                  <p:childTnLst>
                                    <p:animRot by="-10800000">
                                      <p:cBhvr>
                                        <p:cTn id="50" dur="750" fill="hold"/>
                                        <p:tgtEl>
                                          <p:spTgt spid="91"/>
                                        </p:tgtEl>
                                        <p:attrNameLst>
                                          <p:attrName>r</p:attrName>
                                        </p:attrNameLst>
                                      </p:cBhvr>
                                    </p:animRot>
                                  </p:childTnLst>
                                </p:cTn>
                              </p:par>
                              <p:par>
                                <p:cTn id="51" presetID="2" presetClass="exit" presetSubtype="1" accel="100000" fill="hold" grpId="1" nodeType="withEffect">
                                  <p:stCondLst>
                                    <p:cond delay="0"/>
                                  </p:stCondLst>
                                  <p:childTnLst>
                                    <p:anim calcmode="lin" valueType="num">
                                      <p:cBhvr additive="base">
                                        <p:cTn id="52" dur="1500"/>
                                        <p:tgtEl>
                                          <p:spTgt spid="89"/>
                                        </p:tgtEl>
                                        <p:attrNameLst>
                                          <p:attrName>ppt_x</p:attrName>
                                        </p:attrNameLst>
                                      </p:cBhvr>
                                      <p:tavLst>
                                        <p:tav tm="0">
                                          <p:val>
                                            <p:strVal val="ppt_x"/>
                                          </p:val>
                                        </p:tav>
                                        <p:tav tm="100000">
                                          <p:val>
                                            <p:strVal val="ppt_x"/>
                                          </p:val>
                                        </p:tav>
                                      </p:tavLst>
                                    </p:anim>
                                    <p:anim calcmode="lin" valueType="num">
                                      <p:cBhvr additive="base">
                                        <p:cTn id="53" dur="1500"/>
                                        <p:tgtEl>
                                          <p:spTgt spid="89"/>
                                        </p:tgtEl>
                                        <p:attrNameLst>
                                          <p:attrName>ppt_y</p:attrName>
                                        </p:attrNameLst>
                                      </p:cBhvr>
                                      <p:tavLst>
                                        <p:tav tm="0">
                                          <p:val>
                                            <p:strVal val="ppt_y"/>
                                          </p:val>
                                        </p:tav>
                                        <p:tav tm="100000">
                                          <p:val>
                                            <p:strVal val="0-ppt_h/2"/>
                                          </p:val>
                                        </p:tav>
                                      </p:tavLst>
                                    </p:anim>
                                    <p:set>
                                      <p:cBhvr>
                                        <p:cTn id="54" dur="1" fill="hold">
                                          <p:stCondLst>
                                            <p:cond delay="1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55" restart="whenNotActive" fill="hold" evtFilter="cancelBubble" nodeType="interactiveSeq">
                <p:stCondLst>
                  <p:cond evt="onClick" delay="0">
                    <p:tgtEl>
                      <p:spTgt spid="99"/>
                    </p:tgtEl>
                  </p:cond>
                </p:stCondLst>
                <p:endSync evt="end" delay="0">
                  <p:rtn val="all"/>
                </p:endSync>
                <p:childTnLst>
                  <p:par>
                    <p:cTn id="56" fill="hold">
                      <p:stCondLst>
                        <p:cond delay="0"/>
                      </p:stCondLst>
                      <p:childTnLst>
                        <p:par>
                          <p:cTn id="57" fill="hold">
                            <p:stCondLst>
                              <p:cond delay="0"/>
                            </p:stCondLst>
                            <p:childTnLst>
                              <p:par>
                                <p:cTn id="58" presetID="8" presetClass="emph" presetSubtype="0" decel="100000" fill="hold" nodeType="withEffect">
                                  <p:stCondLst>
                                    <p:cond delay="0"/>
                                  </p:stCondLst>
                                  <p:childTnLst>
                                    <p:animRot by="10800000">
                                      <p:cBhvr>
                                        <p:cTn id="59" dur="750" fill="hold"/>
                                        <p:tgtEl>
                                          <p:spTgt spid="99"/>
                                        </p:tgtEl>
                                        <p:attrNameLst>
                                          <p:attrName>r</p:attrName>
                                        </p:attrNameLst>
                                      </p:cBhvr>
                                    </p:animRot>
                                  </p:childTnLst>
                                </p:cTn>
                              </p:par>
                              <p:par>
                                <p:cTn id="60" presetID="2" presetClass="entr" presetSubtype="1" decel="100000" fill="hold" grpId="0" nodeType="withEffect">
                                  <p:stCondLst>
                                    <p:cond delay="0"/>
                                  </p:stCondLst>
                                  <p:childTnLst>
                                    <p:set>
                                      <p:cBhvr>
                                        <p:cTn id="61" dur="1" fill="hold">
                                          <p:stCondLst>
                                            <p:cond delay="0"/>
                                          </p:stCondLst>
                                        </p:cTn>
                                        <p:tgtEl>
                                          <p:spTgt spid="97"/>
                                        </p:tgtEl>
                                        <p:attrNameLst>
                                          <p:attrName>style.visibility</p:attrName>
                                        </p:attrNameLst>
                                      </p:cBhvr>
                                      <p:to>
                                        <p:strVal val="visible"/>
                                      </p:to>
                                    </p:set>
                                    <p:anim calcmode="lin" valueType="num">
                                      <p:cBhvr additive="base">
                                        <p:cTn id="62" dur="1500" fill="hold"/>
                                        <p:tgtEl>
                                          <p:spTgt spid="97"/>
                                        </p:tgtEl>
                                        <p:attrNameLst>
                                          <p:attrName>ppt_x</p:attrName>
                                        </p:attrNameLst>
                                      </p:cBhvr>
                                      <p:tavLst>
                                        <p:tav tm="0">
                                          <p:val>
                                            <p:strVal val="#ppt_x"/>
                                          </p:val>
                                        </p:tav>
                                        <p:tav tm="100000">
                                          <p:val>
                                            <p:strVal val="#ppt_x"/>
                                          </p:val>
                                        </p:tav>
                                      </p:tavLst>
                                    </p:anim>
                                    <p:anim calcmode="lin" valueType="num">
                                      <p:cBhvr additive="base">
                                        <p:cTn id="63" dur="1500" fill="hold"/>
                                        <p:tgtEl>
                                          <p:spTgt spid="97"/>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8" presetClass="emph" presetSubtype="0" accel="100000" fill="hold" nodeType="clickEffect">
                                  <p:stCondLst>
                                    <p:cond delay="0"/>
                                  </p:stCondLst>
                                  <p:childTnLst>
                                    <p:animRot by="-10800000">
                                      <p:cBhvr>
                                        <p:cTn id="67" dur="750" fill="hold"/>
                                        <p:tgtEl>
                                          <p:spTgt spid="99"/>
                                        </p:tgtEl>
                                        <p:attrNameLst>
                                          <p:attrName>r</p:attrName>
                                        </p:attrNameLst>
                                      </p:cBhvr>
                                    </p:animRot>
                                  </p:childTnLst>
                                </p:cTn>
                              </p:par>
                              <p:par>
                                <p:cTn id="68" presetID="2" presetClass="exit" presetSubtype="1" accel="100000" fill="hold" grpId="1" nodeType="withEffect">
                                  <p:stCondLst>
                                    <p:cond delay="0"/>
                                  </p:stCondLst>
                                  <p:childTnLst>
                                    <p:anim calcmode="lin" valueType="num">
                                      <p:cBhvr additive="base">
                                        <p:cTn id="69" dur="1500"/>
                                        <p:tgtEl>
                                          <p:spTgt spid="97"/>
                                        </p:tgtEl>
                                        <p:attrNameLst>
                                          <p:attrName>ppt_x</p:attrName>
                                        </p:attrNameLst>
                                      </p:cBhvr>
                                      <p:tavLst>
                                        <p:tav tm="0">
                                          <p:val>
                                            <p:strVal val="ppt_x"/>
                                          </p:val>
                                        </p:tav>
                                        <p:tav tm="100000">
                                          <p:val>
                                            <p:strVal val="ppt_x"/>
                                          </p:val>
                                        </p:tav>
                                      </p:tavLst>
                                    </p:anim>
                                    <p:anim calcmode="lin" valueType="num">
                                      <p:cBhvr additive="base">
                                        <p:cTn id="70" dur="1500"/>
                                        <p:tgtEl>
                                          <p:spTgt spid="97"/>
                                        </p:tgtEl>
                                        <p:attrNameLst>
                                          <p:attrName>ppt_y</p:attrName>
                                        </p:attrNameLst>
                                      </p:cBhvr>
                                      <p:tavLst>
                                        <p:tav tm="0">
                                          <p:val>
                                            <p:strVal val="ppt_y"/>
                                          </p:val>
                                        </p:tav>
                                        <p:tav tm="100000">
                                          <p:val>
                                            <p:strVal val="0-ppt_h/2"/>
                                          </p:val>
                                        </p:tav>
                                      </p:tavLst>
                                    </p:anim>
                                    <p:set>
                                      <p:cBhvr>
                                        <p:cTn id="71" dur="1" fill="hold">
                                          <p:stCondLst>
                                            <p:cond delay="1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111" grpId="0" animBg="1"/>
      <p:bldP spid="112" grpId="0" animBg="1"/>
      <p:bldP spid="89" grpId="0" animBg="1"/>
      <p:bldP spid="89" grpId="1" animBg="1"/>
      <p:bldP spid="97" grpId="0" animBg="1"/>
      <p:bldP spid="97" grpId="1" animBg="1"/>
      <p:bldP spid="90" grpId="0" animBg="1"/>
      <p:bldP spid="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Vrije vorm: vorm 17">
            <a:extLst>
              <a:ext uri="{FF2B5EF4-FFF2-40B4-BE49-F238E27FC236}">
                <a16:creationId xmlns:a16="http://schemas.microsoft.com/office/drawing/2014/main" id="{18F8557F-19C1-23B3-F832-4BC7C6B50706}"/>
              </a:ext>
            </a:extLst>
          </p:cNvPr>
          <p:cNvSpPr/>
          <p:nvPr/>
        </p:nvSpPr>
        <p:spPr>
          <a:xfrm flipV="1">
            <a:off x="-243655" y="0"/>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CFFA2B25-F89D-DF45-0954-39C5C0D63CD7}"/>
              </a:ext>
            </a:extLst>
          </p:cNvPr>
          <p:cNvSpPr>
            <a:spLocks noGrp="1"/>
          </p:cNvSpPr>
          <p:nvPr>
            <p:ph type="title"/>
          </p:nvPr>
        </p:nvSpPr>
        <p:spPr/>
        <p:txBody>
          <a:bodyPr/>
          <a:lstStyle/>
          <a:p>
            <a:r>
              <a:rPr lang="en-GB" dirty="0" err="1">
                <a:solidFill>
                  <a:schemeClr val="bg1"/>
                </a:solidFill>
              </a:rPr>
              <a:t>Onze</a:t>
            </a:r>
            <a:r>
              <a:rPr lang="en-GB" dirty="0">
                <a:solidFill>
                  <a:schemeClr val="bg1"/>
                </a:solidFill>
              </a:rPr>
              <a:t> </a:t>
            </a:r>
            <a:r>
              <a:rPr lang="en-GB" dirty="0" err="1">
                <a:solidFill>
                  <a:schemeClr val="bg1"/>
                </a:solidFill>
              </a:rPr>
              <a:t>werkzaamheden</a:t>
            </a:r>
            <a:endParaRPr lang="en-GB" dirty="0">
              <a:solidFill>
                <a:schemeClr val="bg1"/>
              </a:solidFill>
            </a:endParaRPr>
          </a:p>
        </p:txBody>
      </p:sp>
      <p:sp>
        <p:nvSpPr>
          <p:cNvPr id="3" name="Tijdelijke aanduiding voor datum 2">
            <a:extLst>
              <a:ext uri="{FF2B5EF4-FFF2-40B4-BE49-F238E27FC236}">
                <a16:creationId xmlns:a16="http://schemas.microsoft.com/office/drawing/2014/main" id="{EF8DED53-19B9-EB13-435F-9A0D984A02D3}"/>
              </a:ext>
            </a:extLst>
          </p:cNvPr>
          <p:cNvSpPr>
            <a:spLocks noGrp="1"/>
          </p:cNvSpPr>
          <p:nvPr>
            <p:ph type="dt" sz="half" idx="10"/>
          </p:nvPr>
        </p:nvSpPr>
        <p:spPr/>
        <p:txBody>
          <a:bodyPr/>
          <a:lstStyle/>
          <a:p>
            <a:fld id="{C4170A0B-A556-4582-A551-775A5357F266}"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9C0E35E7-A843-C139-95D1-84780A014EDB}"/>
              </a:ext>
            </a:extLst>
          </p:cNvPr>
          <p:cNvSpPr>
            <a:spLocks noGrp="1"/>
          </p:cNvSpPr>
          <p:nvPr>
            <p:ph type="ftr" sz="quarter" idx="11"/>
          </p:nvPr>
        </p:nvSpPr>
        <p:spPr/>
        <p:txBody>
          <a:bodyPr/>
          <a:lstStyle/>
          <a:p>
            <a:r>
              <a:rPr lang="nl-NL"/>
              <a:t>Van Noort Gassler &amp; Co</a:t>
            </a:r>
            <a:endParaRPr lang="nl-NL" dirty="0"/>
          </a:p>
        </p:txBody>
      </p:sp>
      <p:sp>
        <p:nvSpPr>
          <p:cNvPr id="5" name="Tijdelijke aanduiding voor dianummer 4">
            <a:extLst>
              <a:ext uri="{FF2B5EF4-FFF2-40B4-BE49-F238E27FC236}">
                <a16:creationId xmlns:a16="http://schemas.microsoft.com/office/drawing/2014/main" id="{FC3A7BB5-FAC8-2F70-ADE4-60EE26AFAA8F}"/>
              </a:ext>
            </a:extLst>
          </p:cNvPr>
          <p:cNvSpPr>
            <a:spLocks noGrp="1"/>
          </p:cNvSpPr>
          <p:nvPr>
            <p:ph type="sldNum" sz="quarter" idx="12"/>
          </p:nvPr>
        </p:nvSpPr>
        <p:spPr/>
        <p:txBody>
          <a:bodyPr/>
          <a:lstStyle/>
          <a:p>
            <a:fld id="{9E843DB9-9987-4157-AB9C-CEA8D7D910BB}" type="slidenum">
              <a:rPr lang="nl-NL" smtClean="0"/>
              <a:pPr/>
              <a:t>8</a:t>
            </a:fld>
            <a:endParaRPr lang="nl-NL" dirty="0"/>
          </a:p>
        </p:txBody>
      </p:sp>
      <p:sp>
        <p:nvSpPr>
          <p:cNvPr id="7" name="Tekstvak 6">
            <a:extLst>
              <a:ext uri="{FF2B5EF4-FFF2-40B4-BE49-F238E27FC236}">
                <a16:creationId xmlns:a16="http://schemas.microsoft.com/office/drawing/2014/main" id="{C3BB45E4-F9FC-9F68-0577-B0BD254F7F3F}"/>
              </a:ext>
            </a:extLst>
          </p:cNvPr>
          <p:cNvSpPr txBox="1"/>
          <p:nvPr/>
        </p:nvSpPr>
        <p:spPr>
          <a:xfrm>
            <a:off x="719138" y="1162212"/>
            <a:ext cx="712047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2000" dirty="0">
                <a:solidFill>
                  <a:schemeClr val="bg1"/>
                </a:solidFill>
                <a:latin typeface="+mj-lt"/>
                <a:ea typeface="Calibri"/>
                <a:cs typeface="Calibri"/>
              </a:rPr>
              <a:t>Controleren jaarrekening </a:t>
            </a:r>
          </a:p>
        </p:txBody>
      </p:sp>
      <p:sp>
        <p:nvSpPr>
          <p:cNvPr id="11" name="Rechthoek 10">
            <a:extLst>
              <a:ext uri="{FF2B5EF4-FFF2-40B4-BE49-F238E27FC236}">
                <a16:creationId xmlns:a16="http://schemas.microsoft.com/office/drawing/2014/main" id="{8383A8A7-31F3-3657-A08E-07CB3D28CED9}"/>
              </a:ext>
            </a:extLst>
          </p:cNvPr>
          <p:cNvSpPr>
            <a:spLocks/>
          </p:cNvSpPr>
          <p:nvPr/>
        </p:nvSpPr>
        <p:spPr>
          <a:xfrm>
            <a:off x="719138" y="1920158"/>
            <a:ext cx="3344045" cy="3912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540000" rIns="252000" bIns="144000" rtlCol="0" anchor="t"/>
          <a:lstStyle/>
          <a:p>
            <a:pPr algn="ctr"/>
            <a:r>
              <a:rPr lang="nl-NL" sz="1600" dirty="0">
                <a:solidFill>
                  <a:schemeClr val="accent1"/>
                </a:solidFill>
                <a:latin typeface="+mj-lt"/>
                <a:ea typeface="Calibri"/>
                <a:cs typeface="Calibri"/>
              </a:rPr>
              <a:t>Als slotstuk van onze controlewerkzaamheden zullen wij jaarlijks bij de jaarrekening (en publicatierapport) een controleverklaring afgeven. Voor het definitief afronden van onze opdracht zullen wij </a:t>
            </a:r>
            <a:br>
              <a:rPr lang="nl-NL" sz="1600" dirty="0">
                <a:solidFill>
                  <a:schemeClr val="accent1"/>
                </a:solidFill>
                <a:latin typeface="+mj-lt"/>
                <a:ea typeface="Calibri"/>
                <a:cs typeface="Calibri"/>
              </a:rPr>
            </a:br>
            <a:r>
              <a:rPr lang="nl-NL" sz="1600" dirty="0">
                <a:solidFill>
                  <a:schemeClr val="accent1"/>
                </a:solidFill>
                <a:latin typeface="+mj-lt"/>
                <a:ea typeface="Calibri"/>
                <a:cs typeface="Calibri"/>
              </a:rPr>
              <a:t>de concept jaarrekening altijd vooraf met u bespreken. </a:t>
            </a:r>
            <a:br>
              <a:rPr lang="nl-NL" sz="1600" dirty="0">
                <a:solidFill>
                  <a:schemeClr val="accent1"/>
                </a:solidFill>
                <a:latin typeface="+mj-lt"/>
                <a:ea typeface="Calibri"/>
                <a:cs typeface="Calibri"/>
              </a:rPr>
            </a:br>
            <a:r>
              <a:rPr lang="nl-NL" sz="1600" dirty="0">
                <a:solidFill>
                  <a:schemeClr val="accent1"/>
                </a:solidFill>
                <a:latin typeface="+mj-lt"/>
                <a:ea typeface="Calibri"/>
                <a:cs typeface="Calibri"/>
              </a:rPr>
              <a:t>Dit zal veelal gebeuren door </a:t>
            </a:r>
            <a:br>
              <a:rPr lang="nl-NL" sz="1600" dirty="0">
                <a:solidFill>
                  <a:schemeClr val="accent1"/>
                </a:solidFill>
                <a:latin typeface="+mj-lt"/>
                <a:ea typeface="Calibri"/>
                <a:cs typeface="Calibri"/>
              </a:rPr>
            </a:br>
            <a:r>
              <a:rPr lang="nl-NL" sz="1600" dirty="0">
                <a:solidFill>
                  <a:schemeClr val="accent1"/>
                </a:solidFill>
                <a:latin typeface="+mj-lt"/>
                <a:ea typeface="Calibri"/>
                <a:cs typeface="Calibri"/>
              </a:rPr>
              <a:t>de accountant én de fiscalist. </a:t>
            </a:r>
          </a:p>
        </p:txBody>
      </p:sp>
      <p:grpSp>
        <p:nvGrpSpPr>
          <p:cNvPr id="19" name="Groep 18">
            <a:extLst>
              <a:ext uri="{FF2B5EF4-FFF2-40B4-BE49-F238E27FC236}">
                <a16:creationId xmlns:a16="http://schemas.microsoft.com/office/drawing/2014/main" id="{3E2957F2-C54F-B36B-F965-9AA1A8A33762}"/>
              </a:ext>
            </a:extLst>
          </p:cNvPr>
          <p:cNvGrpSpPr/>
          <p:nvPr/>
        </p:nvGrpSpPr>
        <p:grpSpPr>
          <a:xfrm>
            <a:off x="4423183" y="1920158"/>
            <a:ext cx="3344045" cy="3912317"/>
            <a:chOff x="4423183" y="1920158"/>
            <a:chExt cx="3344045" cy="3912317"/>
          </a:xfrm>
        </p:grpSpPr>
        <p:sp>
          <p:nvSpPr>
            <p:cNvPr id="12" name="Rechthoek 11">
              <a:extLst>
                <a:ext uri="{FF2B5EF4-FFF2-40B4-BE49-F238E27FC236}">
                  <a16:creationId xmlns:a16="http://schemas.microsoft.com/office/drawing/2014/main" id="{CC55F992-6211-0101-E155-63A54702470B}"/>
                </a:ext>
              </a:extLst>
            </p:cNvPr>
            <p:cNvSpPr>
              <a:spLocks/>
            </p:cNvSpPr>
            <p:nvPr/>
          </p:nvSpPr>
          <p:spPr>
            <a:xfrm>
              <a:off x="4423183" y="1920158"/>
              <a:ext cx="3344045" cy="39123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540000" rIns="252000" bIns="144000" rtlCol="0" anchor="t"/>
            <a:lstStyle/>
            <a:p>
              <a:pPr lvl="0" algn="ctr">
                <a:spcBef>
                  <a:spcPts val="400"/>
                </a:spcBef>
                <a:spcAft>
                  <a:spcPts val="400"/>
                </a:spcAft>
                <a:buClr>
                  <a:srgbClr val="7FAE05"/>
                </a:buClr>
                <a:buSzPct val="100000"/>
                <a:defRPr/>
              </a:pPr>
              <a:r>
                <a:rPr lang="nl-NL" sz="1600" dirty="0">
                  <a:solidFill>
                    <a:schemeClr val="bg1"/>
                  </a:solidFill>
                  <a:latin typeface="+mj-lt"/>
                </a:rPr>
                <a:t>Naast het uitvoeren </a:t>
              </a:r>
              <a:br>
                <a:rPr lang="nl-NL" sz="1600" dirty="0">
                  <a:solidFill>
                    <a:schemeClr val="bg1"/>
                  </a:solidFill>
                  <a:latin typeface="+mj-lt"/>
                </a:rPr>
              </a:br>
              <a:r>
                <a:rPr lang="nl-NL" sz="1600" dirty="0">
                  <a:solidFill>
                    <a:schemeClr val="bg1"/>
                  </a:solidFill>
                  <a:latin typeface="+mj-lt"/>
                </a:rPr>
                <a:t>van een controle kunnen </a:t>
              </a:r>
              <a:br>
                <a:rPr lang="nl-NL" sz="1600" dirty="0">
                  <a:solidFill>
                    <a:schemeClr val="bg1"/>
                  </a:solidFill>
                  <a:latin typeface="+mj-lt"/>
                </a:rPr>
              </a:br>
              <a:r>
                <a:rPr lang="nl-NL" sz="1600" dirty="0">
                  <a:solidFill>
                    <a:schemeClr val="bg1"/>
                  </a:solidFill>
                  <a:latin typeface="+mj-lt"/>
                </a:rPr>
                <a:t>we u voorzien van een samenstellingsverklaring </a:t>
              </a:r>
              <a:br>
                <a:rPr lang="nl-NL" sz="1600" dirty="0">
                  <a:solidFill>
                    <a:schemeClr val="bg1"/>
                  </a:solidFill>
                  <a:latin typeface="+mj-lt"/>
                </a:rPr>
              </a:br>
              <a:r>
                <a:rPr lang="nl-NL" sz="1600" dirty="0">
                  <a:solidFill>
                    <a:schemeClr val="bg1"/>
                  </a:solidFill>
                  <a:latin typeface="+mj-lt"/>
                </a:rPr>
                <a:t>bij de jaarrekeningen van eventuele dochterondernemingen.</a:t>
              </a:r>
            </a:p>
          </p:txBody>
        </p:sp>
        <p:sp>
          <p:nvSpPr>
            <p:cNvPr id="15" name="Vrije vorm: vorm 14">
              <a:extLst>
                <a:ext uri="{FF2B5EF4-FFF2-40B4-BE49-F238E27FC236}">
                  <a16:creationId xmlns:a16="http://schemas.microsoft.com/office/drawing/2014/main" id="{8F3CD91A-4174-5191-65A4-D6E0A03FCA28}"/>
                </a:ext>
              </a:extLst>
            </p:cNvPr>
            <p:cNvSpPr/>
            <p:nvPr/>
          </p:nvSpPr>
          <p:spPr>
            <a:xfrm flipH="1" flipV="1">
              <a:off x="5881506" y="1920158"/>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chemeClr val="bg1"/>
            </a:solidFill>
            <a:ln w="9525" cap="flat">
              <a:noFill/>
              <a:prstDash val="solid"/>
              <a:miter/>
            </a:ln>
          </p:spPr>
          <p:txBody>
            <a:bodyPr wrap="square" rtlCol="0" anchor="ctr">
              <a:noAutofit/>
            </a:bodyPr>
            <a:lstStyle/>
            <a:p>
              <a:endParaRPr lang="en-GB"/>
            </a:p>
          </p:txBody>
        </p:sp>
      </p:grpSp>
      <p:pic>
        <p:nvPicPr>
          <p:cNvPr id="16" name="Afbeelding 15" descr="Afbeelding met logo">
            <a:extLst>
              <a:ext uri="{FF2B5EF4-FFF2-40B4-BE49-F238E27FC236}">
                <a16:creationId xmlns:a16="http://schemas.microsoft.com/office/drawing/2014/main" id="{DA591856-2371-CC5E-F8F5-B3D362006A56}"/>
              </a:ext>
            </a:extLst>
          </p:cNvPr>
          <p:cNvPicPr>
            <a:picLocks noChangeAspect="1"/>
          </p:cNvPicPr>
          <p:nvPr/>
        </p:nvPicPr>
        <p:blipFill rotWithShape="1">
          <a:blip r:embed="rId2"/>
          <a:srcRect r="38919"/>
          <a:stretch/>
        </p:blipFill>
        <p:spPr>
          <a:xfrm>
            <a:off x="9883302" y="6176260"/>
            <a:ext cx="1681692" cy="313440"/>
          </a:xfrm>
          <a:prstGeom prst="rect">
            <a:avLst/>
          </a:prstGeom>
        </p:spPr>
      </p:pic>
      <p:grpSp>
        <p:nvGrpSpPr>
          <p:cNvPr id="20" name="Groep 19">
            <a:extLst>
              <a:ext uri="{FF2B5EF4-FFF2-40B4-BE49-F238E27FC236}">
                <a16:creationId xmlns:a16="http://schemas.microsoft.com/office/drawing/2014/main" id="{007F641F-68B7-A179-ACF1-1066F156D307}"/>
              </a:ext>
            </a:extLst>
          </p:cNvPr>
          <p:cNvGrpSpPr/>
          <p:nvPr/>
        </p:nvGrpSpPr>
        <p:grpSpPr>
          <a:xfrm>
            <a:off x="8127229" y="1920158"/>
            <a:ext cx="3344045" cy="3912317"/>
            <a:chOff x="8127229" y="1920158"/>
            <a:chExt cx="3344045" cy="3912317"/>
          </a:xfrm>
        </p:grpSpPr>
        <p:sp>
          <p:nvSpPr>
            <p:cNvPr id="13" name="Rechthoek 12">
              <a:extLst>
                <a:ext uri="{FF2B5EF4-FFF2-40B4-BE49-F238E27FC236}">
                  <a16:creationId xmlns:a16="http://schemas.microsoft.com/office/drawing/2014/main" id="{DAB65907-DB15-EC21-A073-2D5DCCD6EE23}"/>
                </a:ext>
              </a:extLst>
            </p:cNvPr>
            <p:cNvSpPr>
              <a:spLocks/>
            </p:cNvSpPr>
            <p:nvPr/>
          </p:nvSpPr>
          <p:spPr>
            <a:xfrm>
              <a:off x="8127229" y="1920158"/>
              <a:ext cx="3344045" cy="39123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540000" rIns="252000" bIns="144000" rtlCol="0" anchor="t"/>
            <a:lstStyle/>
            <a:p>
              <a:pPr lvl="0" algn="ctr">
                <a:spcBef>
                  <a:spcPts val="400"/>
                </a:spcBef>
                <a:spcAft>
                  <a:spcPts val="400"/>
                </a:spcAft>
                <a:buClr>
                  <a:srgbClr val="7FAE05"/>
                </a:buClr>
                <a:buSzPct val="100000"/>
                <a:defRPr/>
              </a:pPr>
              <a:r>
                <a:rPr lang="nl-NL" sz="1600" dirty="0">
                  <a:solidFill>
                    <a:schemeClr val="bg1"/>
                  </a:solidFill>
                  <a:latin typeface="+mj-lt"/>
                </a:rPr>
                <a:t>De controleopdracht </a:t>
              </a:r>
              <a:br>
                <a:rPr lang="nl-NL" sz="1600" dirty="0">
                  <a:solidFill>
                    <a:schemeClr val="bg1"/>
                  </a:solidFill>
                  <a:latin typeface="+mj-lt"/>
                </a:rPr>
              </a:br>
              <a:r>
                <a:rPr lang="nl-NL" sz="1600" dirty="0">
                  <a:solidFill>
                    <a:schemeClr val="bg1"/>
                  </a:solidFill>
                  <a:latin typeface="+mj-lt"/>
                </a:rPr>
                <a:t>mondt naast afgifte van de verklaring uit in het uitbrengen van een management </a:t>
              </a:r>
              <a:br>
                <a:rPr lang="nl-NL" sz="1600" dirty="0">
                  <a:solidFill>
                    <a:schemeClr val="bg1"/>
                  </a:solidFill>
                  <a:latin typeface="+mj-lt"/>
                </a:rPr>
              </a:br>
              <a:r>
                <a:rPr lang="nl-NL" sz="1600" dirty="0">
                  <a:solidFill>
                    <a:schemeClr val="bg1"/>
                  </a:solidFill>
                  <a:latin typeface="+mj-lt"/>
                </a:rPr>
                <a:t>letter (ML).</a:t>
              </a:r>
            </a:p>
            <a:p>
              <a:pPr lvl="0" algn="ctr">
                <a:spcBef>
                  <a:spcPts val="400"/>
                </a:spcBef>
                <a:spcAft>
                  <a:spcPts val="400"/>
                </a:spcAft>
                <a:buClr>
                  <a:srgbClr val="7FAE05"/>
                </a:buClr>
                <a:buSzPct val="100000"/>
                <a:defRPr/>
              </a:pPr>
              <a:r>
                <a:rPr lang="nl-NL" sz="1600" dirty="0">
                  <a:solidFill>
                    <a:schemeClr val="bg1"/>
                  </a:solidFill>
                  <a:latin typeface="+mj-lt"/>
                </a:rPr>
                <a:t>In deze ML rapporteren wij </a:t>
              </a:r>
              <a:br>
                <a:rPr lang="nl-NL" sz="1600" dirty="0">
                  <a:solidFill>
                    <a:schemeClr val="bg1"/>
                  </a:solidFill>
                  <a:latin typeface="+mj-lt"/>
                </a:rPr>
              </a:br>
              <a:r>
                <a:rPr lang="nl-NL" sz="1600" dirty="0">
                  <a:solidFill>
                    <a:schemeClr val="bg1"/>
                  </a:solidFill>
                  <a:latin typeface="+mj-lt"/>
                </a:rPr>
                <a:t>u over aandachtspunten in de aanlevering van informatie, </a:t>
              </a:r>
              <a:br>
                <a:rPr lang="nl-NL" sz="1600" dirty="0">
                  <a:solidFill>
                    <a:schemeClr val="bg1"/>
                  </a:solidFill>
                  <a:latin typeface="+mj-lt"/>
                </a:rPr>
              </a:br>
              <a:r>
                <a:rPr lang="nl-NL" sz="1600" dirty="0">
                  <a:solidFill>
                    <a:schemeClr val="bg1"/>
                  </a:solidFill>
                  <a:latin typeface="+mj-lt"/>
                </a:rPr>
                <a:t>de Interne Beheersing en Verslaggeving.</a:t>
              </a:r>
            </a:p>
          </p:txBody>
        </p:sp>
        <p:sp>
          <p:nvSpPr>
            <p:cNvPr id="17" name="Vrije vorm: vorm 16">
              <a:extLst>
                <a:ext uri="{FF2B5EF4-FFF2-40B4-BE49-F238E27FC236}">
                  <a16:creationId xmlns:a16="http://schemas.microsoft.com/office/drawing/2014/main" id="{485AA2B6-09A5-015E-4188-A8FB310AFDBA}"/>
                </a:ext>
              </a:extLst>
            </p:cNvPr>
            <p:cNvSpPr/>
            <p:nvPr/>
          </p:nvSpPr>
          <p:spPr>
            <a:xfrm flipH="1" flipV="1">
              <a:off x="9585552" y="1920158"/>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chemeClr val="accent1"/>
            </a:solidFill>
            <a:ln w="9525" cap="flat">
              <a:noFill/>
              <a:prstDash val="solid"/>
              <a:miter/>
            </a:ln>
          </p:spPr>
          <p:txBody>
            <a:bodyPr wrap="square" rtlCol="0" anchor="ctr">
              <a:noAutofit/>
            </a:bodyPr>
            <a:lstStyle/>
            <a:p>
              <a:endParaRPr lang="en-GB"/>
            </a:p>
          </p:txBody>
        </p:sp>
      </p:grpSp>
      <p:grpSp>
        <p:nvGrpSpPr>
          <p:cNvPr id="6" name="Groep 5">
            <a:extLst>
              <a:ext uri="{FF2B5EF4-FFF2-40B4-BE49-F238E27FC236}">
                <a16:creationId xmlns:a16="http://schemas.microsoft.com/office/drawing/2014/main" id="{100F89BD-F499-DDB7-E602-3401F47BF614}"/>
              </a:ext>
            </a:extLst>
          </p:cNvPr>
          <p:cNvGrpSpPr/>
          <p:nvPr/>
        </p:nvGrpSpPr>
        <p:grpSpPr>
          <a:xfrm>
            <a:off x="11202088" y="393042"/>
            <a:ext cx="411475" cy="369025"/>
            <a:chOff x="11202088" y="393042"/>
            <a:chExt cx="411475" cy="369025"/>
          </a:xfrm>
        </p:grpSpPr>
        <p:sp>
          <p:nvSpPr>
            <p:cNvPr id="8" name="Vrije vorm: vorm 7">
              <a:extLst>
                <a:ext uri="{FF2B5EF4-FFF2-40B4-BE49-F238E27FC236}">
                  <a16:creationId xmlns:a16="http://schemas.microsoft.com/office/drawing/2014/main" id="{71C04961-C4FA-128B-7644-0A4C78110601}"/>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rgbClr val="0F3063"/>
            </a:solidFill>
            <a:ln w="9525" cap="flat">
              <a:noFill/>
              <a:prstDash val="solid"/>
              <a:miter/>
            </a:ln>
          </p:spPr>
          <p:txBody>
            <a:bodyPr wrap="square" rtlCol="0" anchor="ctr">
              <a:noAutofit/>
            </a:bodyPr>
            <a:lstStyle/>
            <a:p>
              <a:endParaRPr lang="en-GB" dirty="0"/>
            </a:p>
          </p:txBody>
        </p:sp>
        <p:sp>
          <p:nvSpPr>
            <p:cNvPr id="9" name="Rechthoek 8">
              <a:hlinkClick r:id="rId3" action="ppaction://hlinksldjump"/>
              <a:extLst>
                <a:ext uri="{FF2B5EF4-FFF2-40B4-BE49-F238E27FC236}">
                  <a16:creationId xmlns:a16="http://schemas.microsoft.com/office/drawing/2014/main" id="{BD56FBF4-29D3-35F8-8F48-9BBB768E1055}"/>
                </a:ext>
              </a:extLst>
            </p:cNvPr>
            <p:cNvSpPr/>
            <p:nvPr/>
          </p:nvSpPr>
          <p:spPr>
            <a:xfrm>
              <a:off x="11202088"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85288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Vrije vorm: vorm 17">
            <a:extLst>
              <a:ext uri="{FF2B5EF4-FFF2-40B4-BE49-F238E27FC236}">
                <a16:creationId xmlns:a16="http://schemas.microsoft.com/office/drawing/2014/main" id="{18F8557F-19C1-23B3-F832-4BC7C6B50706}"/>
              </a:ext>
            </a:extLst>
          </p:cNvPr>
          <p:cNvSpPr/>
          <p:nvPr/>
        </p:nvSpPr>
        <p:spPr>
          <a:xfrm flipV="1">
            <a:off x="-243655" y="0"/>
            <a:ext cx="10126957" cy="6858000"/>
          </a:xfrm>
          <a:custGeom>
            <a:avLst/>
            <a:gdLst>
              <a:gd name="connsiteX0" fmla="*/ 6149319 w 10126957"/>
              <a:gd name="connsiteY0" fmla="*/ 6858000 h 6858000"/>
              <a:gd name="connsiteX1" fmla="*/ 0 w 10126957"/>
              <a:gd name="connsiteY1" fmla="*/ 6858000 h 6858000"/>
              <a:gd name="connsiteX2" fmla="*/ 0 w 10126957"/>
              <a:gd name="connsiteY2" fmla="*/ 1 h 6858000"/>
              <a:gd name="connsiteX3" fmla="*/ 2375962 w 10126957"/>
              <a:gd name="connsiteY3" fmla="*/ 1 h 6858000"/>
              <a:gd name="connsiteX4" fmla="*/ 2375962 w 10126957"/>
              <a:gd name="connsiteY4" fmla="*/ 0 h 6858000"/>
              <a:gd name="connsiteX5" fmla="*/ 10126957 w 101269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957" h="6858000">
                <a:moveTo>
                  <a:pt x="6149319" y="6858000"/>
                </a:moveTo>
                <a:lnTo>
                  <a:pt x="0" y="6858000"/>
                </a:lnTo>
                <a:lnTo>
                  <a:pt x="0" y="1"/>
                </a:lnTo>
                <a:lnTo>
                  <a:pt x="2375962" y="1"/>
                </a:lnTo>
                <a:lnTo>
                  <a:pt x="2375962" y="0"/>
                </a:lnTo>
                <a:lnTo>
                  <a:pt x="1012695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CFFA2B25-F89D-DF45-0954-39C5C0D63CD7}"/>
              </a:ext>
            </a:extLst>
          </p:cNvPr>
          <p:cNvSpPr>
            <a:spLocks noGrp="1"/>
          </p:cNvSpPr>
          <p:nvPr>
            <p:ph type="title"/>
          </p:nvPr>
        </p:nvSpPr>
        <p:spPr/>
        <p:txBody>
          <a:bodyPr/>
          <a:lstStyle/>
          <a:p>
            <a:r>
              <a:rPr lang="en-GB" dirty="0" err="1">
                <a:solidFill>
                  <a:schemeClr val="bg1"/>
                </a:solidFill>
              </a:rPr>
              <a:t>Onze</a:t>
            </a:r>
            <a:r>
              <a:rPr lang="en-GB" dirty="0">
                <a:solidFill>
                  <a:schemeClr val="bg1"/>
                </a:solidFill>
              </a:rPr>
              <a:t> </a:t>
            </a:r>
            <a:r>
              <a:rPr lang="en-GB" dirty="0" err="1">
                <a:solidFill>
                  <a:schemeClr val="bg1"/>
                </a:solidFill>
              </a:rPr>
              <a:t>werkzaamheden</a:t>
            </a:r>
            <a:endParaRPr lang="en-GB" dirty="0">
              <a:solidFill>
                <a:schemeClr val="bg1"/>
              </a:solidFill>
            </a:endParaRPr>
          </a:p>
        </p:txBody>
      </p:sp>
      <p:sp>
        <p:nvSpPr>
          <p:cNvPr id="3" name="Tijdelijke aanduiding voor datum 2">
            <a:extLst>
              <a:ext uri="{FF2B5EF4-FFF2-40B4-BE49-F238E27FC236}">
                <a16:creationId xmlns:a16="http://schemas.microsoft.com/office/drawing/2014/main" id="{EF8DED53-19B9-EB13-435F-9A0D984A02D3}"/>
              </a:ext>
            </a:extLst>
          </p:cNvPr>
          <p:cNvSpPr>
            <a:spLocks noGrp="1"/>
          </p:cNvSpPr>
          <p:nvPr>
            <p:ph type="dt" sz="half" idx="10"/>
          </p:nvPr>
        </p:nvSpPr>
        <p:spPr/>
        <p:txBody>
          <a:bodyPr/>
          <a:lstStyle/>
          <a:p>
            <a:fld id="{9E837859-AC70-40C3-B51B-DC2A2977F92C}" type="datetime4">
              <a:rPr lang="nl-NL" smtClean="0"/>
              <a:t>1 mei 2024</a:t>
            </a:fld>
            <a:endParaRPr lang="nl-NL" dirty="0"/>
          </a:p>
        </p:txBody>
      </p:sp>
      <p:sp>
        <p:nvSpPr>
          <p:cNvPr id="4" name="Tijdelijke aanduiding voor voettekst 3">
            <a:extLst>
              <a:ext uri="{FF2B5EF4-FFF2-40B4-BE49-F238E27FC236}">
                <a16:creationId xmlns:a16="http://schemas.microsoft.com/office/drawing/2014/main" id="{9C0E35E7-A843-C139-95D1-84780A014EDB}"/>
              </a:ext>
            </a:extLst>
          </p:cNvPr>
          <p:cNvSpPr>
            <a:spLocks noGrp="1"/>
          </p:cNvSpPr>
          <p:nvPr>
            <p:ph type="ftr" sz="quarter" idx="11"/>
          </p:nvPr>
        </p:nvSpPr>
        <p:spPr/>
        <p:txBody>
          <a:bodyPr/>
          <a:lstStyle/>
          <a:p>
            <a:r>
              <a:rPr lang="nl-NL"/>
              <a:t>Van Noort Gassler &amp; Co</a:t>
            </a:r>
            <a:endParaRPr lang="nl-NL" dirty="0"/>
          </a:p>
        </p:txBody>
      </p:sp>
      <p:sp>
        <p:nvSpPr>
          <p:cNvPr id="5" name="Tijdelijke aanduiding voor dianummer 4">
            <a:extLst>
              <a:ext uri="{FF2B5EF4-FFF2-40B4-BE49-F238E27FC236}">
                <a16:creationId xmlns:a16="http://schemas.microsoft.com/office/drawing/2014/main" id="{FC3A7BB5-FAC8-2F70-ADE4-60EE26AFAA8F}"/>
              </a:ext>
            </a:extLst>
          </p:cNvPr>
          <p:cNvSpPr>
            <a:spLocks noGrp="1"/>
          </p:cNvSpPr>
          <p:nvPr>
            <p:ph type="sldNum" sz="quarter" idx="12"/>
          </p:nvPr>
        </p:nvSpPr>
        <p:spPr/>
        <p:txBody>
          <a:bodyPr/>
          <a:lstStyle/>
          <a:p>
            <a:fld id="{9E843DB9-9987-4157-AB9C-CEA8D7D910BB}" type="slidenum">
              <a:rPr lang="nl-NL" smtClean="0"/>
              <a:pPr/>
              <a:t>9</a:t>
            </a:fld>
            <a:endParaRPr lang="nl-NL" dirty="0"/>
          </a:p>
        </p:txBody>
      </p:sp>
      <p:sp>
        <p:nvSpPr>
          <p:cNvPr id="7" name="Tekstvak 6">
            <a:extLst>
              <a:ext uri="{FF2B5EF4-FFF2-40B4-BE49-F238E27FC236}">
                <a16:creationId xmlns:a16="http://schemas.microsoft.com/office/drawing/2014/main" id="{C3BB45E4-F9FC-9F68-0577-B0BD254F7F3F}"/>
              </a:ext>
            </a:extLst>
          </p:cNvPr>
          <p:cNvSpPr txBox="1"/>
          <p:nvPr/>
        </p:nvSpPr>
        <p:spPr>
          <a:xfrm>
            <a:off x="719138" y="1162212"/>
            <a:ext cx="712047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2000" dirty="0">
                <a:solidFill>
                  <a:schemeClr val="bg1"/>
                </a:solidFill>
                <a:latin typeface="+mj-lt"/>
                <a:ea typeface="Calibri"/>
                <a:cs typeface="Calibri"/>
              </a:rPr>
              <a:t>Aangiften vennootschapsbelasting</a:t>
            </a:r>
          </a:p>
        </p:txBody>
      </p:sp>
      <p:grpSp>
        <p:nvGrpSpPr>
          <p:cNvPr id="36" name="Groep 35">
            <a:extLst>
              <a:ext uri="{FF2B5EF4-FFF2-40B4-BE49-F238E27FC236}">
                <a16:creationId xmlns:a16="http://schemas.microsoft.com/office/drawing/2014/main" id="{09A625F2-F2B0-FD23-93E8-4F74785CBA9C}"/>
              </a:ext>
            </a:extLst>
          </p:cNvPr>
          <p:cNvGrpSpPr/>
          <p:nvPr/>
        </p:nvGrpSpPr>
        <p:grpSpPr>
          <a:xfrm>
            <a:off x="719138" y="1920158"/>
            <a:ext cx="5195638" cy="3912318"/>
            <a:chOff x="719138" y="1920158"/>
            <a:chExt cx="5195638" cy="3912318"/>
          </a:xfrm>
        </p:grpSpPr>
        <p:sp>
          <p:nvSpPr>
            <p:cNvPr id="10" name="Rechthoek 9">
              <a:extLst>
                <a:ext uri="{FF2B5EF4-FFF2-40B4-BE49-F238E27FC236}">
                  <a16:creationId xmlns:a16="http://schemas.microsoft.com/office/drawing/2014/main" id="{ED5CD5E3-FFBF-EDD9-7512-8D52B0E912C3}"/>
                </a:ext>
              </a:extLst>
            </p:cNvPr>
            <p:cNvSpPr>
              <a:spLocks/>
            </p:cNvSpPr>
            <p:nvPr/>
          </p:nvSpPr>
          <p:spPr>
            <a:xfrm>
              <a:off x="719138" y="1920158"/>
              <a:ext cx="5195638" cy="3912318"/>
            </a:xfrm>
            <a:prstGeom prst="rect">
              <a:avLst/>
            </a:prstGeom>
            <a:solidFill>
              <a:schemeClr val="bg1"/>
            </a:solidFill>
            <a:ln>
              <a:noFill/>
            </a:ln>
            <a:effectLst>
              <a:outerShdw blurRad="5207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980000" rIns="324000" bIns="144000" rtlCol="0" anchor="t"/>
            <a:lstStyle/>
            <a:p>
              <a:pPr lvl="0" algn="ctr">
                <a:spcBef>
                  <a:spcPts val="400"/>
                </a:spcBef>
                <a:spcAft>
                  <a:spcPts val="400"/>
                </a:spcAft>
                <a:buClr>
                  <a:srgbClr val="7FAE05"/>
                </a:buClr>
                <a:buSzPct val="100000"/>
                <a:defRPr/>
              </a:pPr>
              <a:r>
                <a:rPr lang="nl-NL" sz="1400" dirty="0">
                  <a:solidFill>
                    <a:schemeClr val="tx1"/>
                  </a:solidFill>
                  <a:latin typeface="+mj-lt"/>
                </a:rPr>
                <a:t>Wij verzorgen jaarlijks de </a:t>
              </a:r>
              <a:r>
                <a:rPr lang="nl-NL" sz="1400" b="1" dirty="0">
                  <a:solidFill>
                    <a:schemeClr val="tx2"/>
                  </a:solidFill>
                  <a:latin typeface="+mj-lt"/>
                </a:rPr>
                <a:t>aangiften vennootschapsbelasting</a:t>
              </a:r>
              <a:r>
                <a:rPr lang="nl-NL" sz="1400" dirty="0">
                  <a:solidFill>
                    <a:schemeClr val="tx1"/>
                  </a:solidFill>
                  <a:latin typeface="+mj-lt"/>
                </a:rPr>
                <a:t> voor de entiteiten. </a:t>
              </a:r>
              <a:br>
                <a:rPr lang="nl-NL" sz="1400" dirty="0">
                  <a:solidFill>
                    <a:schemeClr val="tx1"/>
                  </a:solidFill>
                  <a:latin typeface="+mj-lt"/>
                </a:rPr>
              </a:br>
              <a:r>
                <a:rPr lang="nl-NL" sz="1400" dirty="0">
                  <a:solidFill>
                    <a:schemeClr val="tx1"/>
                  </a:solidFill>
                  <a:latin typeface="+mj-lt"/>
                </a:rPr>
                <a:t>De aangiften vennootschapsbelasting wordt opgenomen in de zogenaamde “Uitstelregeling voor Belastingconsulenten”. Hiermee kan binnen bepaalde regels uitstel worden verkregen voor het indienen </a:t>
              </a:r>
              <a:br>
                <a:rPr lang="nl-NL" sz="1400" dirty="0">
                  <a:solidFill>
                    <a:schemeClr val="tx1"/>
                  </a:solidFill>
                  <a:latin typeface="+mj-lt"/>
                </a:rPr>
              </a:br>
              <a:r>
                <a:rPr lang="nl-NL" sz="1400" dirty="0">
                  <a:solidFill>
                    <a:schemeClr val="tx1"/>
                  </a:solidFill>
                  <a:latin typeface="+mj-lt"/>
                </a:rPr>
                <a:t>van de aangifte. </a:t>
              </a:r>
            </a:p>
          </p:txBody>
        </p:sp>
        <p:sp>
          <p:nvSpPr>
            <p:cNvPr id="15" name="Vrije vorm: vorm 14">
              <a:extLst>
                <a:ext uri="{FF2B5EF4-FFF2-40B4-BE49-F238E27FC236}">
                  <a16:creationId xmlns:a16="http://schemas.microsoft.com/office/drawing/2014/main" id="{8F3CD91A-4174-5191-65A4-D6E0A03FCA28}"/>
                </a:ext>
              </a:extLst>
            </p:cNvPr>
            <p:cNvSpPr/>
            <p:nvPr/>
          </p:nvSpPr>
          <p:spPr>
            <a:xfrm flipH="1" flipV="1">
              <a:off x="3103258" y="1920158"/>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chemeClr val="tx2"/>
            </a:solidFill>
            <a:ln w="9525" cap="flat">
              <a:noFill/>
              <a:prstDash val="solid"/>
              <a:miter/>
            </a:ln>
          </p:spPr>
          <p:txBody>
            <a:bodyPr wrap="square" rtlCol="0" anchor="ctr">
              <a:noAutofit/>
            </a:bodyPr>
            <a:lstStyle/>
            <a:p>
              <a:endParaRPr lang="en-GB"/>
            </a:p>
          </p:txBody>
        </p:sp>
      </p:grpSp>
      <p:pic>
        <p:nvPicPr>
          <p:cNvPr id="16" name="Afbeelding 15" descr="Afbeelding met logo">
            <a:extLst>
              <a:ext uri="{FF2B5EF4-FFF2-40B4-BE49-F238E27FC236}">
                <a16:creationId xmlns:a16="http://schemas.microsoft.com/office/drawing/2014/main" id="{DA591856-2371-CC5E-F8F5-B3D362006A56}"/>
              </a:ext>
            </a:extLst>
          </p:cNvPr>
          <p:cNvPicPr>
            <a:picLocks noChangeAspect="1"/>
          </p:cNvPicPr>
          <p:nvPr/>
        </p:nvPicPr>
        <p:blipFill rotWithShape="1">
          <a:blip r:embed="rId2"/>
          <a:srcRect r="38919"/>
          <a:stretch/>
        </p:blipFill>
        <p:spPr>
          <a:xfrm>
            <a:off x="9883302" y="6176260"/>
            <a:ext cx="1681692" cy="313440"/>
          </a:xfrm>
          <a:prstGeom prst="rect">
            <a:avLst/>
          </a:prstGeom>
        </p:spPr>
      </p:pic>
      <p:pic>
        <p:nvPicPr>
          <p:cNvPr id="24" name="Graphic 23">
            <a:extLst>
              <a:ext uri="{FF2B5EF4-FFF2-40B4-BE49-F238E27FC236}">
                <a16:creationId xmlns:a16="http://schemas.microsoft.com/office/drawing/2014/main" id="{C365FA9B-7090-9AD4-F199-48FAC16094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45685" y="2685884"/>
            <a:ext cx="942544" cy="942544"/>
          </a:xfrm>
          <a:prstGeom prst="rect">
            <a:avLst/>
          </a:prstGeom>
        </p:spPr>
      </p:pic>
      <p:grpSp>
        <p:nvGrpSpPr>
          <p:cNvPr id="37" name="Groep 36">
            <a:extLst>
              <a:ext uri="{FF2B5EF4-FFF2-40B4-BE49-F238E27FC236}">
                <a16:creationId xmlns:a16="http://schemas.microsoft.com/office/drawing/2014/main" id="{DF0FD2A1-99A2-8BB8-0A95-1E1F0EAEEF86}"/>
              </a:ext>
            </a:extLst>
          </p:cNvPr>
          <p:cNvGrpSpPr/>
          <p:nvPr/>
        </p:nvGrpSpPr>
        <p:grpSpPr>
          <a:xfrm>
            <a:off x="6274776" y="1920158"/>
            <a:ext cx="5195638" cy="3912318"/>
            <a:chOff x="6274776" y="1920158"/>
            <a:chExt cx="5195638" cy="3912318"/>
          </a:xfrm>
        </p:grpSpPr>
        <p:sp>
          <p:nvSpPr>
            <p:cNvPr id="14" name="Rechthoek 13">
              <a:extLst>
                <a:ext uri="{FF2B5EF4-FFF2-40B4-BE49-F238E27FC236}">
                  <a16:creationId xmlns:a16="http://schemas.microsoft.com/office/drawing/2014/main" id="{5EFC53D9-EB47-A781-C09D-319CB60755F0}"/>
                </a:ext>
              </a:extLst>
            </p:cNvPr>
            <p:cNvSpPr>
              <a:spLocks/>
            </p:cNvSpPr>
            <p:nvPr/>
          </p:nvSpPr>
          <p:spPr>
            <a:xfrm>
              <a:off x="6274776" y="1920158"/>
              <a:ext cx="5195638" cy="3912318"/>
            </a:xfrm>
            <a:prstGeom prst="rect">
              <a:avLst/>
            </a:prstGeom>
            <a:solidFill>
              <a:schemeClr val="bg1"/>
            </a:solidFill>
            <a:ln>
              <a:noFill/>
            </a:ln>
            <a:effectLst>
              <a:outerShdw blurRad="520700" sx="101000" sy="101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980000" rIns="324000" bIns="144000" rtlCol="0" anchor="t"/>
            <a:lstStyle/>
            <a:p>
              <a:pPr lvl="0" algn="ctr">
                <a:spcBef>
                  <a:spcPts val="400"/>
                </a:spcBef>
                <a:spcAft>
                  <a:spcPts val="400"/>
                </a:spcAft>
                <a:buClr>
                  <a:srgbClr val="7FAE05"/>
                </a:buClr>
                <a:buSzPct val="100000"/>
                <a:defRPr/>
              </a:pPr>
              <a:r>
                <a:rPr lang="nl-NL" sz="1400" dirty="0">
                  <a:solidFill>
                    <a:schemeClr val="tx1"/>
                  </a:solidFill>
                  <a:latin typeface="+mj-lt"/>
                </a:rPr>
                <a:t>Daarnaast verzorgen wij de in te </a:t>
              </a:r>
              <a:br>
                <a:rPr lang="nl-NL" sz="1400" dirty="0">
                  <a:solidFill>
                    <a:schemeClr val="tx1"/>
                  </a:solidFill>
                  <a:latin typeface="+mj-lt"/>
                </a:rPr>
              </a:br>
              <a:r>
                <a:rPr lang="nl-NL" sz="1400" dirty="0">
                  <a:solidFill>
                    <a:schemeClr val="tx1"/>
                  </a:solidFill>
                  <a:latin typeface="+mj-lt"/>
                </a:rPr>
                <a:t>dienen </a:t>
              </a:r>
              <a:r>
                <a:rPr lang="nl-NL" sz="1400" b="1" dirty="0">
                  <a:solidFill>
                    <a:schemeClr val="tx2"/>
                  </a:solidFill>
                  <a:latin typeface="+mj-lt"/>
                </a:rPr>
                <a:t>schattingsaangiften</a:t>
              </a:r>
              <a:r>
                <a:rPr lang="nl-NL" sz="1400" dirty="0">
                  <a:solidFill>
                    <a:schemeClr val="tx1"/>
                  </a:solidFill>
                  <a:latin typeface="+mj-lt"/>
                </a:rPr>
                <a:t> en beoordelen wij de </a:t>
              </a:r>
              <a:r>
                <a:rPr lang="nl-NL" sz="1400" b="1" dirty="0">
                  <a:solidFill>
                    <a:schemeClr val="accent1"/>
                  </a:solidFill>
                  <a:latin typeface="+mj-lt"/>
                </a:rPr>
                <a:t>juistheid van de opgelegde (voorlopige) aanslagen</a:t>
              </a:r>
              <a:r>
                <a:rPr lang="nl-NL" sz="1400" dirty="0">
                  <a:solidFill>
                    <a:schemeClr val="tx1"/>
                  </a:solidFill>
                  <a:latin typeface="+mj-lt"/>
                </a:rPr>
                <a:t>. Het betreft hier de jaarlijkse aangifte vennootschapsbelasting.</a:t>
              </a:r>
            </a:p>
          </p:txBody>
        </p:sp>
        <p:sp>
          <p:nvSpPr>
            <p:cNvPr id="17" name="Vrije vorm: vorm 16">
              <a:extLst>
                <a:ext uri="{FF2B5EF4-FFF2-40B4-BE49-F238E27FC236}">
                  <a16:creationId xmlns:a16="http://schemas.microsoft.com/office/drawing/2014/main" id="{485AA2B6-09A5-015E-4188-A8FB310AFDBA}"/>
                </a:ext>
              </a:extLst>
            </p:cNvPr>
            <p:cNvSpPr/>
            <p:nvPr/>
          </p:nvSpPr>
          <p:spPr>
            <a:xfrm flipH="1" flipV="1">
              <a:off x="8658896" y="1920158"/>
              <a:ext cx="427399" cy="370311"/>
            </a:xfrm>
            <a:custGeom>
              <a:avLst/>
              <a:gdLst>
                <a:gd name="connsiteX0" fmla="*/ 427399 w 427399"/>
                <a:gd name="connsiteY0" fmla="*/ 370311 h 370311"/>
                <a:gd name="connsiteX1" fmla="*/ 213608 w 427399"/>
                <a:gd name="connsiteY1" fmla="*/ 0 h 370311"/>
                <a:gd name="connsiteX2" fmla="*/ 0 w 427399"/>
                <a:gd name="connsiteY2" fmla="*/ 370311 h 370311"/>
              </a:gdLst>
              <a:ahLst/>
              <a:cxnLst>
                <a:cxn ang="0">
                  <a:pos x="connsiteX0" y="connsiteY0"/>
                </a:cxn>
                <a:cxn ang="0">
                  <a:pos x="connsiteX1" y="connsiteY1"/>
                </a:cxn>
                <a:cxn ang="0">
                  <a:pos x="connsiteX2" y="connsiteY2"/>
                </a:cxn>
              </a:cxnLst>
              <a:rect l="l" t="t" r="r" b="b"/>
              <a:pathLst>
                <a:path w="427399" h="370311">
                  <a:moveTo>
                    <a:pt x="427399" y="370311"/>
                  </a:moveTo>
                  <a:lnTo>
                    <a:pt x="213608" y="0"/>
                  </a:lnTo>
                  <a:lnTo>
                    <a:pt x="0" y="370311"/>
                  </a:lnTo>
                  <a:close/>
                </a:path>
              </a:pathLst>
            </a:custGeom>
            <a:solidFill>
              <a:schemeClr val="accent1"/>
            </a:solidFill>
            <a:ln w="9525" cap="flat">
              <a:noFill/>
              <a:prstDash val="solid"/>
              <a:miter/>
            </a:ln>
          </p:spPr>
          <p:txBody>
            <a:bodyPr wrap="square" rtlCol="0" anchor="ctr">
              <a:noAutofit/>
            </a:bodyPr>
            <a:lstStyle/>
            <a:p>
              <a:endParaRPr lang="en-GB"/>
            </a:p>
          </p:txBody>
        </p:sp>
      </p:grpSp>
      <p:pic>
        <p:nvPicPr>
          <p:cNvPr id="22" name="Graphic 21">
            <a:extLst>
              <a:ext uri="{FF2B5EF4-FFF2-40B4-BE49-F238E27FC236}">
                <a16:creationId xmlns:a16="http://schemas.microsoft.com/office/drawing/2014/main" id="{3C30FCD7-4FAE-BE41-0E1F-91CE2D7EB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8001" y="2702103"/>
            <a:ext cx="969188" cy="969188"/>
          </a:xfrm>
          <a:prstGeom prst="rect">
            <a:avLst/>
          </a:prstGeom>
        </p:spPr>
      </p:pic>
      <p:grpSp>
        <p:nvGrpSpPr>
          <p:cNvPr id="6" name="Groep 5">
            <a:extLst>
              <a:ext uri="{FF2B5EF4-FFF2-40B4-BE49-F238E27FC236}">
                <a16:creationId xmlns:a16="http://schemas.microsoft.com/office/drawing/2014/main" id="{DC3DA049-40B4-2425-D34D-AFA80D858C5D}"/>
              </a:ext>
            </a:extLst>
          </p:cNvPr>
          <p:cNvGrpSpPr/>
          <p:nvPr/>
        </p:nvGrpSpPr>
        <p:grpSpPr>
          <a:xfrm>
            <a:off x="11202088" y="393042"/>
            <a:ext cx="411475" cy="369025"/>
            <a:chOff x="11202088" y="393042"/>
            <a:chExt cx="411475" cy="369025"/>
          </a:xfrm>
        </p:grpSpPr>
        <p:sp>
          <p:nvSpPr>
            <p:cNvPr id="8" name="Vrije vorm: vorm 7">
              <a:extLst>
                <a:ext uri="{FF2B5EF4-FFF2-40B4-BE49-F238E27FC236}">
                  <a16:creationId xmlns:a16="http://schemas.microsoft.com/office/drawing/2014/main" id="{FBF2D680-5F24-355C-DC47-CF89CDE61961}"/>
                </a:ext>
              </a:extLst>
            </p:cNvPr>
            <p:cNvSpPr/>
            <p:nvPr/>
          </p:nvSpPr>
          <p:spPr>
            <a:xfrm rot="16200000" flipH="1">
              <a:off x="11202434" y="450434"/>
              <a:ext cx="288858" cy="250275"/>
            </a:xfrm>
            <a:custGeom>
              <a:avLst/>
              <a:gdLst>
                <a:gd name="connsiteX0" fmla="*/ 0 w 288858"/>
                <a:gd name="connsiteY0" fmla="*/ 250275 h 250275"/>
                <a:gd name="connsiteX1" fmla="*/ 50078 w 288858"/>
                <a:gd name="connsiteY1" fmla="*/ 250275 h 250275"/>
                <a:gd name="connsiteX2" fmla="*/ 144369 w 288858"/>
                <a:gd name="connsiteY2" fmla="*/ 86811 h 250275"/>
                <a:gd name="connsiteX3" fmla="*/ 238742 w 288858"/>
                <a:gd name="connsiteY3" fmla="*/ 250275 h 250275"/>
                <a:gd name="connsiteX4" fmla="*/ 288858 w 288858"/>
                <a:gd name="connsiteY4" fmla="*/ 250275 h 250275"/>
                <a:gd name="connsiteX5" fmla="*/ 144367 w 288858"/>
                <a:gd name="connsiteY5" fmla="*/ 0 h 25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58" h="250275">
                  <a:moveTo>
                    <a:pt x="0" y="250275"/>
                  </a:moveTo>
                  <a:lnTo>
                    <a:pt x="50078" y="250275"/>
                  </a:lnTo>
                  <a:lnTo>
                    <a:pt x="144369" y="86811"/>
                  </a:lnTo>
                  <a:lnTo>
                    <a:pt x="238742" y="250275"/>
                  </a:lnTo>
                  <a:lnTo>
                    <a:pt x="288858" y="250275"/>
                  </a:lnTo>
                  <a:lnTo>
                    <a:pt x="144367" y="0"/>
                  </a:lnTo>
                  <a:close/>
                </a:path>
              </a:pathLst>
            </a:custGeom>
            <a:solidFill>
              <a:srgbClr val="0F3063"/>
            </a:solidFill>
            <a:ln w="9525" cap="flat">
              <a:noFill/>
              <a:prstDash val="solid"/>
              <a:miter/>
            </a:ln>
          </p:spPr>
          <p:txBody>
            <a:bodyPr wrap="square" rtlCol="0" anchor="ctr">
              <a:noAutofit/>
            </a:bodyPr>
            <a:lstStyle/>
            <a:p>
              <a:endParaRPr lang="en-GB" dirty="0"/>
            </a:p>
          </p:txBody>
        </p:sp>
        <p:sp>
          <p:nvSpPr>
            <p:cNvPr id="9" name="Rechthoek 8">
              <a:hlinkClick r:id="rId7" action="ppaction://hlinksldjump"/>
              <a:extLst>
                <a:ext uri="{FF2B5EF4-FFF2-40B4-BE49-F238E27FC236}">
                  <a16:creationId xmlns:a16="http://schemas.microsoft.com/office/drawing/2014/main" id="{61F06805-11CB-4B8F-EAE7-F905C1CFA6A9}"/>
                </a:ext>
              </a:extLst>
            </p:cNvPr>
            <p:cNvSpPr/>
            <p:nvPr/>
          </p:nvSpPr>
          <p:spPr>
            <a:xfrm>
              <a:off x="11202088" y="393042"/>
              <a:ext cx="411475" cy="369025"/>
            </a:xfrm>
            <a:prstGeom prst="rect">
              <a:avLst/>
            </a:prstGeom>
            <a:solidFill>
              <a:srgbClr val="0F3063">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1002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750" fill="hold"/>
                                        <p:tgtEl>
                                          <p:spTgt spid="36"/>
                                        </p:tgtEl>
                                        <p:attrNameLst>
                                          <p:attrName>ppt_x</p:attrName>
                                        </p:attrNameLst>
                                      </p:cBhvr>
                                      <p:tavLst>
                                        <p:tav tm="0">
                                          <p:val>
                                            <p:strVal val="#ppt_x"/>
                                          </p:val>
                                        </p:tav>
                                        <p:tav tm="100000">
                                          <p:val>
                                            <p:strVal val="#ppt_x"/>
                                          </p:val>
                                        </p:tav>
                                      </p:tavLst>
                                    </p:anim>
                                    <p:anim calcmode="lin" valueType="num">
                                      <p:cBhvr additive="base">
                                        <p:cTn id="12" dur="750" fill="hold"/>
                                        <p:tgtEl>
                                          <p:spTgt spid="3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250" fill="hold"/>
                                        <p:tgtEl>
                                          <p:spTgt spid="24"/>
                                        </p:tgtEl>
                                        <p:attrNameLst>
                                          <p:attrName>ppt_w</p:attrName>
                                        </p:attrNameLst>
                                      </p:cBhvr>
                                      <p:tavLst>
                                        <p:tav tm="0">
                                          <p:val>
                                            <p:fltVal val="0"/>
                                          </p:val>
                                        </p:tav>
                                        <p:tav tm="100000">
                                          <p:val>
                                            <p:strVal val="#ppt_w"/>
                                          </p:val>
                                        </p:tav>
                                      </p:tavLst>
                                    </p:anim>
                                    <p:anim calcmode="lin" valueType="num">
                                      <p:cBhvr>
                                        <p:cTn id="17" dur="250" fill="hold"/>
                                        <p:tgtEl>
                                          <p:spTgt spid="24"/>
                                        </p:tgtEl>
                                        <p:attrNameLst>
                                          <p:attrName>ppt_h</p:attrName>
                                        </p:attrNameLst>
                                      </p:cBhvr>
                                      <p:tavLst>
                                        <p:tav tm="0">
                                          <p:val>
                                            <p:fltVal val="0"/>
                                          </p:val>
                                        </p:tav>
                                        <p:tav tm="100000">
                                          <p:val>
                                            <p:strVal val="#ppt_h"/>
                                          </p:val>
                                        </p:tav>
                                      </p:tavLst>
                                    </p:anim>
                                    <p:animEffect transition="in" filter="fade">
                                      <p:cBhvr>
                                        <p:cTn id="18" dur="250"/>
                                        <p:tgtEl>
                                          <p:spTgt spid="24"/>
                                        </p:tgtEl>
                                      </p:cBhvr>
                                    </p:animEffect>
                                  </p:childTnLst>
                                </p:cTn>
                              </p:par>
                            </p:childTnLst>
                          </p:cTn>
                        </p:par>
                        <p:par>
                          <p:cTn id="19" fill="hold">
                            <p:stCondLst>
                              <p:cond delay="1250"/>
                            </p:stCondLst>
                            <p:childTnLst>
                              <p:par>
                                <p:cTn id="20" presetID="6" presetClass="emph" presetSubtype="0" repeatCount="2000" autoRev="1" fill="hold" nodeType="afterEffect">
                                  <p:stCondLst>
                                    <p:cond delay="0"/>
                                  </p:stCondLst>
                                  <p:childTnLst>
                                    <p:animScale>
                                      <p:cBhvr>
                                        <p:cTn id="21" dur="250" fill="hold"/>
                                        <p:tgtEl>
                                          <p:spTgt spid="24"/>
                                        </p:tgtEl>
                                      </p:cBhvr>
                                      <p:by x="95000" y="95000"/>
                                    </p:animScale>
                                  </p:childTnLst>
                                </p:cTn>
                              </p:par>
                              <p:par>
                                <p:cTn id="22" presetID="2" presetClass="entr" presetSubtype="4" decel="100000" fill="hold" nodeType="withEffect">
                                  <p:stCondLst>
                                    <p:cond delay="25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750" fill="hold"/>
                                        <p:tgtEl>
                                          <p:spTgt spid="37"/>
                                        </p:tgtEl>
                                        <p:attrNameLst>
                                          <p:attrName>ppt_x</p:attrName>
                                        </p:attrNameLst>
                                      </p:cBhvr>
                                      <p:tavLst>
                                        <p:tav tm="0">
                                          <p:val>
                                            <p:strVal val="#ppt_x"/>
                                          </p:val>
                                        </p:tav>
                                        <p:tav tm="100000">
                                          <p:val>
                                            <p:strVal val="#ppt_x"/>
                                          </p:val>
                                        </p:tav>
                                      </p:tavLst>
                                    </p:anim>
                                    <p:anim calcmode="lin" valueType="num">
                                      <p:cBhvr additive="base">
                                        <p:cTn id="25" dur="750" fill="hold"/>
                                        <p:tgtEl>
                                          <p:spTgt spid="37"/>
                                        </p:tgtEl>
                                        <p:attrNameLst>
                                          <p:attrName>ppt_y</p:attrName>
                                        </p:attrNameLst>
                                      </p:cBhvr>
                                      <p:tavLst>
                                        <p:tav tm="0">
                                          <p:val>
                                            <p:strVal val="1+#ppt_h/2"/>
                                          </p:val>
                                        </p:tav>
                                        <p:tav tm="100000">
                                          <p:val>
                                            <p:strVal val="#ppt_y"/>
                                          </p:val>
                                        </p:tav>
                                      </p:tavLst>
                                    </p:anim>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50" fill="hold"/>
                                        <p:tgtEl>
                                          <p:spTgt spid="22"/>
                                        </p:tgtEl>
                                        <p:attrNameLst>
                                          <p:attrName>ppt_w</p:attrName>
                                        </p:attrNameLst>
                                      </p:cBhvr>
                                      <p:tavLst>
                                        <p:tav tm="0">
                                          <p:val>
                                            <p:fltVal val="0"/>
                                          </p:val>
                                        </p:tav>
                                        <p:tav tm="100000">
                                          <p:val>
                                            <p:strVal val="#ppt_w"/>
                                          </p:val>
                                        </p:tav>
                                      </p:tavLst>
                                    </p:anim>
                                    <p:anim calcmode="lin" valueType="num">
                                      <p:cBhvr>
                                        <p:cTn id="30" dur="250" fill="hold"/>
                                        <p:tgtEl>
                                          <p:spTgt spid="22"/>
                                        </p:tgtEl>
                                        <p:attrNameLst>
                                          <p:attrName>ppt_h</p:attrName>
                                        </p:attrNameLst>
                                      </p:cBhvr>
                                      <p:tavLst>
                                        <p:tav tm="0">
                                          <p:val>
                                            <p:fltVal val="0"/>
                                          </p:val>
                                        </p:tav>
                                        <p:tav tm="100000">
                                          <p:val>
                                            <p:strVal val="#ppt_h"/>
                                          </p:val>
                                        </p:tav>
                                      </p:tavLst>
                                    </p:anim>
                                    <p:animEffect transition="in" filter="fade">
                                      <p:cBhvr>
                                        <p:cTn id="31" dur="250"/>
                                        <p:tgtEl>
                                          <p:spTgt spid="22"/>
                                        </p:tgtEl>
                                      </p:cBhvr>
                                    </p:animEffect>
                                  </p:childTnLst>
                                </p:cTn>
                              </p:par>
                            </p:childTnLst>
                          </p:cTn>
                        </p:par>
                        <p:par>
                          <p:cTn id="32" fill="hold">
                            <p:stCondLst>
                              <p:cond delay="2500"/>
                            </p:stCondLst>
                            <p:childTnLst>
                              <p:par>
                                <p:cTn id="33" presetID="6" presetClass="emph" presetSubtype="0" repeatCount="2000" autoRev="1" fill="hold" nodeType="afterEffect">
                                  <p:stCondLst>
                                    <p:cond delay="0"/>
                                  </p:stCondLst>
                                  <p:childTnLst>
                                    <p:animScale>
                                      <p:cBhvr>
                                        <p:cTn id="34" dur="250" fill="hold"/>
                                        <p:tgtEl>
                                          <p:spTgt spid="22"/>
                                        </p:tgtEl>
                                      </p:cBhvr>
                                      <p:by x="95000" y="95000"/>
                                    </p:animScale>
                                  </p:childTnLst>
                                </p:cTn>
                              </p:par>
                              <p:par>
                                <p:cTn id="35" presetID="2" presetClass="entr" presetSubtype="2"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0164d66829a71393ca592d7055cc57bf2196"/>
</p:tagLst>
</file>

<file path=ppt/theme/theme1.xml><?xml version="1.0" encoding="utf-8"?>
<a:theme xmlns:a="http://schemas.openxmlformats.org/drawingml/2006/main" name="Van Noort Gassler &amp; Co">
  <a:themeElements>
    <a:clrScheme name="Aangepast 5">
      <a:dk1>
        <a:srgbClr val="000000"/>
      </a:dk1>
      <a:lt1>
        <a:srgbClr val="FFFFFF"/>
      </a:lt1>
      <a:dk2>
        <a:srgbClr val="0F3063"/>
      </a:dk2>
      <a:lt2>
        <a:srgbClr val="8C8F91"/>
      </a:lt2>
      <a:accent1>
        <a:srgbClr val="0F3063"/>
      </a:accent1>
      <a:accent2>
        <a:srgbClr val="009CA3"/>
      </a:accent2>
      <a:accent3>
        <a:srgbClr val="8C8F91"/>
      </a:accent3>
      <a:accent4>
        <a:srgbClr val="0F3063"/>
      </a:accent4>
      <a:accent5>
        <a:srgbClr val="009CA3"/>
      </a:accent5>
      <a:accent6>
        <a:srgbClr val="8C8F91"/>
      </a:accent6>
      <a:hlink>
        <a:srgbClr val="0061F8"/>
      </a:hlink>
      <a:folHlink>
        <a:srgbClr val="000000"/>
      </a:folHlink>
    </a:clrScheme>
    <a:fontScheme name="Aangepast 3">
      <a:majorFont>
        <a:latin typeface="Segoe UI"/>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3655</TotalTime>
  <Words>1048</Words>
  <Application>Microsoft Macintosh PowerPoint</Application>
  <PresentationFormat>Breedbeeld</PresentationFormat>
  <Paragraphs>102</Paragraphs>
  <Slides>11</Slides>
  <Notes>4</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11</vt:i4>
      </vt:variant>
    </vt:vector>
  </HeadingPairs>
  <TitlesOfParts>
    <vt:vector size="20" baseType="lpstr">
      <vt:lpstr>Arial</vt:lpstr>
      <vt:lpstr>Calibri</vt:lpstr>
      <vt:lpstr>Domaine Text</vt:lpstr>
      <vt:lpstr>Georgia</vt:lpstr>
      <vt:lpstr>Montserrat SemiBold</vt:lpstr>
      <vt:lpstr>Segoe UI</vt:lpstr>
      <vt:lpstr>Segoe UI Light</vt:lpstr>
      <vt:lpstr>Wingdings 3</vt:lpstr>
      <vt:lpstr>Van Noort Gassler &amp; Co</vt:lpstr>
      <vt:lpstr> Bridging businesses</vt:lpstr>
      <vt:lpstr>Uw verzoek</vt:lpstr>
      <vt:lpstr>PowerPoint-presentatie</vt:lpstr>
      <vt:lpstr>Wij zijn Van Noort Gassler &amp; Co</vt:lpstr>
      <vt:lpstr>Onze missie</vt:lpstr>
      <vt:lpstr>Onze diensten</vt:lpstr>
      <vt:lpstr>Onze diensten</vt:lpstr>
      <vt:lpstr>Onze werkzaamheden</vt:lpstr>
      <vt:lpstr>Onze werkzaamheden</vt:lpstr>
      <vt:lpstr>Ons team</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Martyna Dziarnowska</dc:creator>
  <cp:keywords>www.pptsolutions.nl</cp:keywords>
  <cp:lastModifiedBy>Johannes Straten</cp:lastModifiedBy>
  <cp:revision>137</cp:revision>
  <dcterms:created xsi:type="dcterms:W3CDTF">2018-03-15T13:05:51Z</dcterms:created>
  <dcterms:modified xsi:type="dcterms:W3CDTF">2024-05-01T15:13:32Z</dcterms:modified>
</cp:coreProperties>
</file>